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2" r:id="rId2"/>
    <p:sldId id="257" r:id="rId3"/>
    <p:sldId id="332" r:id="rId4"/>
    <p:sldId id="336" r:id="rId5"/>
    <p:sldId id="337" r:id="rId6"/>
    <p:sldId id="334" r:id="rId7"/>
    <p:sldId id="339" r:id="rId8"/>
    <p:sldId id="340" r:id="rId9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984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 snapToObjects="1">
      <p:cViewPr>
        <p:scale>
          <a:sx n="66" d="100"/>
          <a:sy n="66" d="100"/>
        </p:scale>
        <p:origin x="-2106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4\server4_h\data\AIRC\rpv\toprs08_by_vah_v3_A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4\server4_h\data\AIRC\rpv\togov10_by_vah_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/>
              <a:t>Presidential Election 2008 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toprs08_by_vah_v2!$C$14:$C$2221</c:f>
              <c:numCache>
                <c:formatCode>General</c:formatCode>
                <c:ptCount val="2208"/>
                <c:pt idx="0">
                  <c:v>1.1000000000000001E-3</c:v>
                </c:pt>
                <c:pt idx="1">
                  <c:v>1.6000000000000001E-3</c:v>
                </c:pt>
                <c:pt idx="2">
                  <c:v>2.3999999999999998E-3</c:v>
                </c:pt>
                <c:pt idx="3">
                  <c:v>2.5999999999999999E-3</c:v>
                </c:pt>
                <c:pt idx="4">
                  <c:v>2.8E-3</c:v>
                </c:pt>
                <c:pt idx="5">
                  <c:v>3.5999999999999999E-3</c:v>
                </c:pt>
                <c:pt idx="6">
                  <c:v>3.5999999999999999E-3</c:v>
                </c:pt>
                <c:pt idx="7">
                  <c:v>4.4000000000000003E-3</c:v>
                </c:pt>
                <c:pt idx="8">
                  <c:v>4.4999999999999997E-3</c:v>
                </c:pt>
                <c:pt idx="9">
                  <c:v>4.7999999999999996E-3</c:v>
                </c:pt>
                <c:pt idx="10">
                  <c:v>4.7999999999999996E-3</c:v>
                </c:pt>
                <c:pt idx="11">
                  <c:v>5.7999999999999996E-3</c:v>
                </c:pt>
                <c:pt idx="12">
                  <c:v>6.1999999999999998E-3</c:v>
                </c:pt>
                <c:pt idx="13">
                  <c:v>6.6E-3</c:v>
                </c:pt>
                <c:pt idx="14">
                  <c:v>6.7000000000000002E-3</c:v>
                </c:pt>
                <c:pt idx="15">
                  <c:v>6.7999999999999996E-3</c:v>
                </c:pt>
                <c:pt idx="16">
                  <c:v>7.0000000000000001E-3</c:v>
                </c:pt>
                <c:pt idx="17">
                  <c:v>7.1000000000000004E-3</c:v>
                </c:pt>
                <c:pt idx="18">
                  <c:v>7.1999999999999998E-3</c:v>
                </c:pt>
                <c:pt idx="19">
                  <c:v>7.4999999999999997E-3</c:v>
                </c:pt>
                <c:pt idx="20">
                  <c:v>7.4999999999999997E-3</c:v>
                </c:pt>
                <c:pt idx="21">
                  <c:v>7.6E-3</c:v>
                </c:pt>
                <c:pt idx="22">
                  <c:v>7.7000000000000002E-3</c:v>
                </c:pt>
                <c:pt idx="23">
                  <c:v>7.7999999999999996E-3</c:v>
                </c:pt>
                <c:pt idx="24">
                  <c:v>8.0000000000000002E-3</c:v>
                </c:pt>
                <c:pt idx="25">
                  <c:v>8.0999999999999996E-3</c:v>
                </c:pt>
                <c:pt idx="26">
                  <c:v>8.3000000000000001E-3</c:v>
                </c:pt>
                <c:pt idx="27">
                  <c:v>8.8000000000000005E-3</c:v>
                </c:pt>
                <c:pt idx="28">
                  <c:v>8.8999999999999999E-3</c:v>
                </c:pt>
                <c:pt idx="29">
                  <c:v>8.8999999999999999E-3</c:v>
                </c:pt>
                <c:pt idx="30">
                  <c:v>8.9999999999999993E-3</c:v>
                </c:pt>
                <c:pt idx="31">
                  <c:v>8.9999999999999993E-3</c:v>
                </c:pt>
                <c:pt idx="32">
                  <c:v>9.1000000000000004E-3</c:v>
                </c:pt>
                <c:pt idx="33">
                  <c:v>9.1999999999999998E-3</c:v>
                </c:pt>
                <c:pt idx="34">
                  <c:v>9.1999999999999998E-3</c:v>
                </c:pt>
                <c:pt idx="35">
                  <c:v>9.2999999999999992E-3</c:v>
                </c:pt>
                <c:pt idx="36">
                  <c:v>9.4000000000000004E-3</c:v>
                </c:pt>
                <c:pt idx="37">
                  <c:v>9.5999999999999992E-3</c:v>
                </c:pt>
                <c:pt idx="38">
                  <c:v>9.7000000000000003E-3</c:v>
                </c:pt>
                <c:pt idx="39">
                  <c:v>9.7000000000000003E-3</c:v>
                </c:pt>
                <c:pt idx="40">
                  <c:v>1.01E-2</c:v>
                </c:pt>
                <c:pt idx="41">
                  <c:v>1.01E-2</c:v>
                </c:pt>
                <c:pt idx="42">
                  <c:v>1.04E-2</c:v>
                </c:pt>
                <c:pt idx="43">
                  <c:v>1.04E-2</c:v>
                </c:pt>
                <c:pt idx="44">
                  <c:v>1.0800000000000001E-2</c:v>
                </c:pt>
                <c:pt idx="45">
                  <c:v>1.0800000000000001E-2</c:v>
                </c:pt>
                <c:pt idx="46">
                  <c:v>1.09E-2</c:v>
                </c:pt>
                <c:pt idx="47">
                  <c:v>1.11E-2</c:v>
                </c:pt>
                <c:pt idx="48">
                  <c:v>1.11E-2</c:v>
                </c:pt>
                <c:pt idx="49">
                  <c:v>1.1299999999999999E-2</c:v>
                </c:pt>
                <c:pt idx="50">
                  <c:v>1.14E-2</c:v>
                </c:pt>
                <c:pt idx="51">
                  <c:v>1.15E-2</c:v>
                </c:pt>
                <c:pt idx="52">
                  <c:v>1.15E-2</c:v>
                </c:pt>
                <c:pt idx="53">
                  <c:v>1.2E-2</c:v>
                </c:pt>
                <c:pt idx="54">
                  <c:v>1.23E-2</c:v>
                </c:pt>
                <c:pt idx="55">
                  <c:v>1.24E-2</c:v>
                </c:pt>
                <c:pt idx="56">
                  <c:v>1.2500000000000001E-2</c:v>
                </c:pt>
                <c:pt idx="57">
                  <c:v>1.26E-2</c:v>
                </c:pt>
                <c:pt idx="58">
                  <c:v>1.2699999999999999E-2</c:v>
                </c:pt>
                <c:pt idx="59">
                  <c:v>1.2699999999999999E-2</c:v>
                </c:pt>
                <c:pt idx="60">
                  <c:v>1.2800000000000001E-2</c:v>
                </c:pt>
                <c:pt idx="61">
                  <c:v>1.2999999999999999E-2</c:v>
                </c:pt>
                <c:pt idx="62">
                  <c:v>1.2999999999999999E-2</c:v>
                </c:pt>
                <c:pt idx="63">
                  <c:v>1.3100000000000001E-2</c:v>
                </c:pt>
                <c:pt idx="64">
                  <c:v>1.3100000000000001E-2</c:v>
                </c:pt>
                <c:pt idx="65">
                  <c:v>1.32E-2</c:v>
                </c:pt>
                <c:pt idx="66">
                  <c:v>1.32E-2</c:v>
                </c:pt>
                <c:pt idx="67">
                  <c:v>1.32E-2</c:v>
                </c:pt>
                <c:pt idx="68">
                  <c:v>1.32E-2</c:v>
                </c:pt>
                <c:pt idx="69">
                  <c:v>1.32E-2</c:v>
                </c:pt>
                <c:pt idx="70">
                  <c:v>1.3299999999999999E-2</c:v>
                </c:pt>
                <c:pt idx="71">
                  <c:v>1.35E-2</c:v>
                </c:pt>
                <c:pt idx="72">
                  <c:v>1.3599999999999999E-2</c:v>
                </c:pt>
                <c:pt idx="73">
                  <c:v>1.41E-2</c:v>
                </c:pt>
                <c:pt idx="74">
                  <c:v>1.43E-2</c:v>
                </c:pt>
                <c:pt idx="75">
                  <c:v>1.46E-2</c:v>
                </c:pt>
                <c:pt idx="76">
                  <c:v>1.46E-2</c:v>
                </c:pt>
                <c:pt idx="77">
                  <c:v>1.47E-2</c:v>
                </c:pt>
                <c:pt idx="78">
                  <c:v>1.4800000000000001E-2</c:v>
                </c:pt>
                <c:pt idx="79">
                  <c:v>1.4800000000000001E-2</c:v>
                </c:pt>
                <c:pt idx="80">
                  <c:v>1.49E-2</c:v>
                </c:pt>
                <c:pt idx="81">
                  <c:v>1.4999999999999999E-2</c:v>
                </c:pt>
                <c:pt idx="82">
                  <c:v>1.52E-2</c:v>
                </c:pt>
                <c:pt idx="83">
                  <c:v>1.5299999999999999E-2</c:v>
                </c:pt>
                <c:pt idx="84">
                  <c:v>1.5299999999999999E-2</c:v>
                </c:pt>
                <c:pt idx="85">
                  <c:v>1.54E-2</c:v>
                </c:pt>
                <c:pt idx="86">
                  <c:v>1.5800000000000002E-2</c:v>
                </c:pt>
                <c:pt idx="87">
                  <c:v>1.6E-2</c:v>
                </c:pt>
                <c:pt idx="88">
                  <c:v>1.6199999999999999E-2</c:v>
                </c:pt>
                <c:pt idx="89">
                  <c:v>1.6199999999999999E-2</c:v>
                </c:pt>
                <c:pt idx="90">
                  <c:v>1.6299999999999999E-2</c:v>
                </c:pt>
                <c:pt idx="91">
                  <c:v>1.6299999999999999E-2</c:v>
                </c:pt>
                <c:pt idx="92">
                  <c:v>1.6400000000000001E-2</c:v>
                </c:pt>
                <c:pt idx="93">
                  <c:v>1.6899999999999998E-2</c:v>
                </c:pt>
                <c:pt idx="94">
                  <c:v>1.7600000000000001E-2</c:v>
                </c:pt>
                <c:pt idx="95">
                  <c:v>1.77E-2</c:v>
                </c:pt>
                <c:pt idx="96">
                  <c:v>1.7899999999999999E-2</c:v>
                </c:pt>
                <c:pt idx="97">
                  <c:v>1.7899999999999999E-2</c:v>
                </c:pt>
                <c:pt idx="98">
                  <c:v>1.7999999999999999E-2</c:v>
                </c:pt>
                <c:pt idx="99">
                  <c:v>1.8100000000000002E-2</c:v>
                </c:pt>
                <c:pt idx="100">
                  <c:v>1.8100000000000002E-2</c:v>
                </c:pt>
                <c:pt idx="101">
                  <c:v>1.8200000000000001E-2</c:v>
                </c:pt>
                <c:pt idx="102">
                  <c:v>1.83E-2</c:v>
                </c:pt>
                <c:pt idx="103">
                  <c:v>1.8599999999999998E-2</c:v>
                </c:pt>
                <c:pt idx="104">
                  <c:v>1.8599999999999998E-2</c:v>
                </c:pt>
                <c:pt idx="105">
                  <c:v>1.8599999999999998E-2</c:v>
                </c:pt>
                <c:pt idx="106">
                  <c:v>1.8800000000000001E-2</c:v>
                </c:pt>
                <c:pt idx="107">
                  <c:v>1.9E-2</c:v>
                </c:pt>
                <c:pt idx="108">
                  <c:v>1.9099999999999999E-2</c:v>
                </c:pt>
                <c:pt idx="109">
                  <c:v>1.9199999999999998E-2</c:v>
                </c:pt>
                <c:pt idx="110">
                  <c:v>1.9199999999999998E-2</c:v>
                </c:pt>
                <c:pt idx="111">
                  <c:v>1.9400000000000001E-2</c:v>
                </c:pt>
                <c:pt idx="112">
                  <c:v>1.9400000000000001E-2</c:v>
                </c:pt>
                <c:pt idx="113">
                  <c:v>1.9599999999999999E-2</c:v>
                </c:pt>
                <c:pt idx="114">
                  <c:v>1.9800000000000002E-2</c:v>
                </c:pt>
                <c:pt idx="115">
                  <c:v>0.02</c:v>
                </c:pt>
                <c:pt idx="116">
                  <c:v>2.01E-2</c:v>
                </c:pt>
                <c:pt idx="117">
                  <c:v>2.0299999999999999E-2</c:v>
                </c:pt>
                <c:pt idx="118">
                  <c:v>2.0299999999999999E-2</c:v>
                </c:pt>
                <c:pt idx="119">
                  <c:v>2.0299999999999999E-2</c:v>
                </c:pt>
                <c:pt idx="120">
                  <c:v>2.0400000000000001E-2</c:v>
                </c:pt>
                <c:pt idx="121">
                  <c:v>2.06E-2</c:v>
                </c:pt>
                <c:pt idx="122">
                  <c:v>2.0799999999999999E-2</c:v>
                </c:pt>
                <c:pt idx="123">
                  <c:v>2.0799999999999999E-2</c:v>
                </c:pt>
                <c:pt idx="124">
                  <c:v>2.1000000000000001E-2</c:v>
                </c:pt>
                <c:pt idx="125">
                  <c:v>2.12E-2</c:v>
                </c:pt>
                <c:pt idx="126">
                  <c:v>2.1499999999999998E-2</c:v>
                </c:pt>
                <c:pt idx="127">
                  <c:v>2.1700000000000001E-2</c:v>
                </c:pt>
                <c:pt idx="128">
                  <c:v>2.18E-2</c:v>
                </c:pt>
                <c:pt idx="129">
                  <c:v>2.2200000000000001E-2</c:v>
                </c:pt>
                <c:pt idx="130">
                  <c:v>2.29E-2</c:v>
                </c:pt>
                <c:pt idx="131">
                  <c:v>2.29E-2</c:v>
                </c:pt>
                <c:pt idx="132">
                  <c:v>2.29E-2</c:v>
                </c:pt>
                <c:pt idx="133">
                  <c:v>2.3E-2</c:v>
                </c:pt>
                <c:pt idx="134">
                  <c:v>2.3300000000000001E-2</c:v>
                </c:pt>
                <c:pt idx="135">
                  <c:v>2.3400000000000001E-2</c:v>
                </c:pt>
                <c:pt idx="136">
                  <c:v>2.3599999999999999E-2</c:v>
                </c:pt>
                <c:pt idx="137">
                  <c:v>2.3599999999999999E-2</c:v>
                </c:pt>
                <c:pt idx="138">
                  <c:v>2.3800000000000002E-2</c:v>
                </c:pt>
                <c:pt idx="139">
                  <c:v>2.3900000000000001E-2</c:v>
                </c:pt>
                <c:pt idx="140">
                  <c:v>2.4E-2</c:v>
                </c:pt>
                <c:pt idx="141">
                  <c:v>2.41E-2</c:v>
                </c:pt>
                <c:pt idx="142">
                  <c:v>2.4299999999999999E-2</c:v>
                </c:pt>
                <c:pt idx="143">
                  <c:v>2.4400000000000002E-2</c:v>
                </c:pt>
                <c:pt idx="144">
                  <c:v>2.4799999999999999E-2</c:v>
                </c:pt>
                <c:pt idx="145">
                  <c:v>2.5499999999999998E-2</c:v>
                </c:pt>
                <c:pt idx="146">
                  <c:v>2.5899999999999999E-2</c:v>
                </c:pt>
                <c:pt idx="147">
                  <c:v>2.6100000000000002E-2</c:v>
                </c:pt>
                <c:pt idx="148">
                  <c:v>2.63E-2</c:v>
                </c:pt>
                <c:pt idx="149">
                  <c:v>2.63E-2</c:v>
                </c:pt>
                <c:pt idx="150">
                  <c:v>2.64E-2</c:v>
                </c:pt>
                <c:pt idx="151">
                  <c:v>2.6499999999999999E-2</c:v>
                </c:pt>
                <c:pt idx="152">
                  <c:v>2.6599999999999999E-2</c:v>
                </c:pt>
                <c:pt idx="153">
                  <c:v>2.69E-2</c:v>
                </c:pt>
                <c:pt idx="154">
                  <c:v>2.69E-2</c:v>
                </c:pt>
                <c:pt idx="155">
                  <c:v>2.7300000000000001E-2</c:v>
                </c:pt>
                <c:pt idx="156">
                  <c:v>2.7799999999999998E-2</c:v>
                </c:pt>
                <c:pt idx="157">
                  <c:v>2.7900000000000001E-2</c:v>
                </c:pt>
                <c:pt idx="158">
                  <c:v>2.7900000000000001E-2</c:v>
                </c:pt>
                <c:pt idx="159">
                  <c:v>2.8000000000000001E-2</c:v>
                </c:pt>
                <c:pt idx="160">
                  <c:v>2.8000000000000001E-2</c:v>
                </c:pt>
                <c:pt idx="161">
                  <c:v>2.8199999999999999E-2</c:v>
                </c:pt>
                <c:pt idx="162">
                  <c:v>2.86E-2</c:v>
                </c:pt>
                <c:pt idx="163">
                  <c:v>2.86E-2</c:v>
                </c:pt>
                <c:pt idx="164">
                  <c:v>2.8899999999999999E-2</c:v>
                </c:pt>
                <c:pt idx="165">
                  <c:v>2.9000000000000001E-2</c:v>
                </c:pt>
                <c:pt idx="166">
                  <c:v>2.93E-2</c:v>
                </c:pt>
                <c:pt idx="167">
                  <c:v>2.9700000000000001E-2</c:v>
                </c:pt>
                <c:pt idx="168">
                  <c:v>2.98E-2</c:v>
                </c:pt>
                <c:pt idx="169">
                  <c:v>2.98E-2</c:v>
                </c:pt>
                <c:pt idx="170">
                  <c:v>2.98E-2</c:v>
                </c:pt>
                <c:pt idx="171">
                  <c:v>2.98E-2</c:v>
                </c:pt>
                <c:pt idx="172">
                  <c:v>2.9899999999999999E-2</c:v>
                </c:pt>
                <c:pt idx="173">
                  <c:v>0.03</c:v>
                </c:pt>
                <c:pt idx="174">
                  <c:v>3.0099999999999998E-2</c:v>
                </c:pt>
                <c:pt idx="175">
                  <c:v>3.0099999999999998E-2</c:v>
                </c:pt>
                <c:pt idx="176">
                  <c:v>3.1099999999999999E-2</c:v>
                </c:pt>
                <c:pt idx="177">
                  <c:v>3.1199999999999999E-2</c:v>
                </c:pt>
                <c:pt idx="178">
                  <c:v>3.1199999999999999E-2</c:v>
                </c:pt>
                <c:pt idx="179">
                  <c:v>3.1199999999999999E-2</c:v>
                </c:pt>
                <c:pt idx="180">
                  <c:v>3.1199999999999999E-2</c:v>
                </c:pt>
                <c:pt idx="181">
                  <c:v>3.1300000000000001E-2</c:v>
                </c:pt>
                <c:pt idx="182">
                  <c:v>3.1300000000000001E-2</c:v>
                </c:pt>
                <c:pt idx="183">
                  <c:v>3.15E-2</c:v>
                </c:pt>
                <c:pt idx="184">
                  <c:v>3.15E-2</c:v>
                </c:pt>
                <c:pt idx="185">
                  <c:v>3.1699999999999999E-2</c:v>
                </c:pt>
                <c:pt idx="186">
                  <c:v>3.1800000000000002E-2</c:v>
                </c:pt>
                <c:pt idx="187">
                  <c:v>3.1800000000000002E-2</c:v>
                </c:pt>
                <c:pt idx="188">
                  <c:v>3.1800000000000002E-2</c:v>
                </c:pt>
                <c:pt idx="189">
                  <c:v>3.2000000000000001E-2</c:v>
                </c:pt>
                <c:pt idx="190">
                  <c:v>3.2300000000000002E-2</c:v>
                </c:pt>
                <c:pt idx="191">
                  <c:v>3.2300000000000002E-2</c:v>
                </c:pt>
                <c:pt idx="192">
                  <c:v>3.2500000000000001E-2</c:v>
                </c:pt>
                <c:pt idx="193">
                  <c:v>3.3099999999999997E-2</c:v>
                </c:pt>
                <c:pt idx="194">
                  <c:v>3.3300000000000003E-2</c:v>
                </c:pt>
                <c:pt idx="195">
                  <c:v>3.3399999999999999E-2</c:v>
                </c:pt>
                <c:pt idx="196">
                  <c:v>3.3500000000000002E-2</c:v>
                </c:pt>
                <c:pt idx="197">
                  <c:v>3.3599999999999998E-2</c:v>
                </c:pt>
                <c:pt idx="198">
                  <c:v>3.3599999999999998E-2</c:v>
                </c:pt>
                <c:pt idx="199">
                  <c:v>3.3599999999999998E-2</c:v>
                </c:pt>
                <c:pt idx="200">
                  <c:v>3.3700000000000001E-2</c:v>
                </c:pt>
                <c:pt idx="201">
                  <c:v>3.3700000000000001E-2</c:v>
                </c:pt>
                <c:pt idx="202">
                  <c:v>3.39E-2</c:v>
                </c:pt>
                <c:pt idx="203">
                  <c:v>3.39E-2</c:v>
                </c:pt>
                <c:pt idx="204">
                  <c:v>3.39E-2</c:v>
                </c:pt>
                <c:pt idx="205">
                  <c:v>3.4000000000000002E-2</c:v>
                </c:pt>
                <c:pt idx="206">
                  <c:v>3.4200000000000001E-2</c:v>
                </c:pt>
                <c:pt idx="207">
                  <c:v>3.44E-2</c:v>
                </c:pt>
                <c:pt idx="208">
                  <c:v>3.44E-2</c:v>
                </c:pt>
                <c:pt idx="209">
                  <c:v>3.4599999999999999E-2</c:v>
                </c:pt>
                <c:pt idx="210">
                  <c:v>3.4700000000000002E-2</c:v>
                </c:pt>
                <c:pt idx="211">
                  <c:v>3.4700000000000002E-2</c:v>
                </c:pt>
                <c:pt idx="212">
                  <c:v>3.4799999999999998E-2</c:v>
                </c:pt>
                <c:pt idx="213">
                  <c:v>3.5099999999999999E-2</c:v>
                </c:pt>
                <c:pt idx="214">
                  <c:v>3.5200000000000002E-2</c:v>
                </c:pt>
                <c:pt idx="215">
                  <c:v>3.5499999999999997E-2</c:v>
                </c:pt>
                <c:pt idx="216">
                  <c:v>3.56E-2</c:v>
                </c:pt>
                <c:pt idx="217">
                  <c:v>3.56E-2</c:v>
                </c:pt>
                <c:pt idx="218">
                  <c:v>3.5700000000000003E-2</c:v>
                </c:pt>
                <c:pt idx="219">
                  <c:v>3.5700000000000003E-2</c:v>
                </c:pt>
                <c:pt idx="220">
                  <c:v>3.5799999999999998E-2</c:v>
                </c:pt>
                <c:pt idx="221">
                  <c:v>3.5799999999999998E-2</c:v>
                </c:pt>
                <c:pt idx="222">
                  <c:v>3.5999999999999997E-2</c:v>
                </c:pt>
                <c:pt idx="223">
                  <c:v>3.6200000000000003E-2</c:v>
                </c:pt>
                <c:pt idx="224">
                  <c:v>3.6200000000000003E-2</c:v>
                </c:pt>
                <c:pt idx="225">
                  <c:v>3.6400000000000002E-2</c:v>
                </c:pt>
                <c:pt idx="226">
                  <c:v>3.6499999999999998E-2</c:v>
                </c:pt>
                <c:pt idx="227">
                  <c:v>3.6600000000000001E-2</c:v>
                </c:pt>
                <c:pt idx="228">
                  <c:v>3.6900000000000002E-2</c:v>
                </c:pt>
                <c:pt idx="229">
                  <c:v>3.6999999999999998E-2</c:v>
                </c:pt>
                <c:pt idx="230">
                  <c:v>3.6999999999999998E-2</c:v>
                </c:pt>
                <c:pt idx="231">
                  <c:v>3.6999999999999998E-2</c:v>
                </c:pt>
                <c:pt idx="232">
                  <c:v>3.7100000000000001E-2</c:v>
                </c:pt>
                <c:pt idx="233">
                  <c:v>3.7100000000000001E-2</c:v>
                </c:pt>
                <c:pt idx="234">
                  <c:v>3.7199999999999997E-2</c:v>
                </c:pt>
                <c:pt idx="235">
                  <c:v>3.7400000000000003E-2</c:v>
                </c:pt>
                <c:pt idx="236">
                  <c:v>3.7499999999999999E-2</c:v>
                </c:pt>
                <c:pt idx="237">
                  <c:v>3.7600000000000001E-2</c:v>
                </c:pt>
                <c:pt idx="238">
                  <c:v>3.7600000000000001E-2</c:v>
                </c:pt>
                <c:pt idx="239">
                  <c:v>3.78E-2</c:v>
                </c:pt>
                <c:pt idx="240">
                  <c:v>3.7900000000000003E-2</c:v>
                </c:pt>
                <c:pt idx="241">
                  <c:v>3.8300000000000001E-2</c:v>
                </c:pt>
                <c:pt idx="242">
                  <c:v>3.8600000000000002E-2</c:v>
                </c:pt>
                <c:pt idx="243">
                  <c:v>3.8800000000000001E-2</c:v>
                </c:pt>
                <c:pt idx="244">
                  <c:v>3.9E-2</c:v>
                </c:pt>
                <c:pt idx="245">
                  <c:v>3.9100000000000003E-2</c:v>
                </c:pt>
                <c:pt idx="246">
                  <c:v>3.9100000000000003E-2</c:v>
                </c:pt>
                <c:pt idx="247">
                  <c:v>3.9300000000000002E-2</c:v>
                </c:pt>
                <c:pt idx="248">
                  <c:v>3.9300000000000002E-2</c:v>
                </c:pt>
                <c:pt idx="249">
                  <c:v>3.9300000000000002E-2</c:v>
                </c:pt>
                <c:pt idx="250">
                  <c:v>3.95E-2</c:v>
                </c:pt>
                <c:pt idx="251">
                  <c:v>3.9600000000000003E-2</c:v>
                </c:pt>
                <c:pt idx="252">
                  <c:v>3.9600000000000003E-2</c:v>
                </c:pt>
                <c:pt idx="253">
                  <c:v>3.9600000000000003E-2</c:v>
                </c:pt>
                <c:pt idx="254">
                  <c:v>3.9899999999999998E-2</c:v>
                </c:pt>
                <c:pt idx="255">
                  <c:v>4.0099999999999997E-2</c:v>
                </c:pt>
                <c:pt idx="256">
                  <c:v>4.02E-2</c:v>
                </c:pt>
                <c:pt idx="257">
                  <c:v>4.0300000000000002E-2</c:v>
                </c:pt>
                <c:pt idx="258">
                  <c:v>4.0300000000000002E-2</c:v>
                </c:pt>
                <c:pt idx="259">
                  <c:v>4.0599999999999997E-2</c:v>
                </c:pt>
                <c:pt idx="260">
                  <c:v>4.07E-2</c:v>
                </c:pt>
                <c:pt idx="261">
                  <c:v>4.0800000000000003E-2</c:v>
                </c:pt>
                <c:pt idx="262">
                  <c:v>4.1099999999999998E-2</c:v>
                </c:pt>
                <c:pt idx="263">
                  <c:v>4.1099999999999998E-2</c:v>
                </c:pt>
                <c:pt idx="264">
                  <c:v>4.1700000000000001E-2</c:v>
                </c:pt>
                <c:pt idx="265">
                  <c:v>4.1799999999999997E-2</c:v>
                </c:pt>
                <c:pt idx="266">
                  <c:v>4.1799999999999997E-2</c:v>
                </c:pt>
                <c:pt idx="267">
                  <c:v>4.1799999999999997E-2</c:v>
                </c:pt>
                <c:pt idx="268">
                  <c:v>4.2000000000000003E-2</c:v>
                </c:pt>
                <c:pt idx="269">
                  <c:v>4.2000000000000003E-2</c:v>
                </c:pt>
                <c:pt idx="270">
                  <c:v>4.2500000000000003E-2</c:v>
                </c:pt>
                <c:pt idx="271">
                  <c:v>4.2599999999999999E-2</c:v>
                </c:pt>
                <c:pt idx="272">
                  <c:v>4.2700000000000002E-2</c:v>
                </c:pt>
                <c:pt idx="273">
                  <c:v>4.2799999999999998E-2</c:v>
                </c:pt>
                <c:pt idx="274">
                  <c:v>4.2900000000000001E-2</c:v>
                </c:pt>
                <c:pt idx="275">
                  <c:v>4.2900000000000001E-2</c:v>
                </c:pt>
                <c:pt idx="276">
                  <c:v>4.2900000000000001E-2</c:v>
                </c:pt>
                <c:pt idx="277">
                  <c:v>4.2900000000000001E-2</c:v>
                </c:pt>
                <c:pt idx="278">
                  <c:v>4.3099999999999999E-2</c:v>
                </c:pt>
                <c:pt idx="279">
                  <c:v>4.3499999999999997E-2</c:v>
                </c:pt>
                <c:pt idx="280">
                  <c:v>4.3700000000000003E-2</c:v>
                </c:pt>
                <c:pt idx="281">
                  <c:v>4.3999999999999997E-2</c:v>
                </c:pt>
                <c:pt idx="282">
                  <c:v>4.41E-2</c:v>
                </c:pt>
                <c:pt idx="283">
                  <c:v>4.4299999999999999E-2</c:v>
                </c:pt>
                <c:pt idx="284">
                  <c:v>4.4299999999999999E-2</c:v>
                </c:pt>
                <c:pt idx="285">
                  <c:v>4.4299999999999999E-2</c:v>
                </c:pt>
                <c:pt idx="286">
                  <c:v>4.4699999999999997E-2</c:v>
                </c:pt>
                <c:pt idx="287">
                  <c:v>4.5100000000000001E-2</c:v>
                </c:pt>
                <c:pt idx="288">
                  <c:v>4.53E-2</c:v>
                </c:pt>
                <c:pt idx="289">
                  <c:v>4.53E-2</c:v>
                </c:pt>
                <c:pt idx="290">
                  <c:v>4.5400000000000003E-2</c:v>
                </c:pt>
                <c:pt idx="291">
                  <c:v>4.5600000000000002E-2</c:v>
                </c:pt>
                <c:pt idx="292">
                  <c:v>4.5699999999999998E-2</c:v>
                </c:pt>
                <c:pt idx="293">
                  <c:v>4.6399999999999997E-2</c:v>
                </c:pt>
                <c:pt idx="294">
                  <c:v>4.65E-2</c:v>
                </c:pt>
                <c:pt idx="295">
                  <c:v>4.6600000000000003E-2</c:v>
                </c:pt>
                <c:pt idx="296">
                  <c:v>4.6600000000000003E-2</c:v>
                </c:pt>
                <c:pt idx="297">
                  <c:v>4.6600000000000003E-2</c:v>
                </c:pt>
                <c:pt idx="298">
                  <c:v>4.6800000000000001E-2</c:v>
                </c:pt>
                <c:pt idx="299">
                  <c:v>4.6899999999999997E-2</c:v>
                </c:pt>
                <c:pt idx="300">
                  <c:v>4.7100000000000003E-2</c:v>
                </c:pt>
                <c:pt idx="301">
                  <c:v>4.7199999999999999E-2</c:v>
                </c:pt>
                <c:pt idx="302">
                  <c:v>4.7300000000000002E-2</c:v>
                </c:pt>
                <c:pt idx="303">
                  <c:v>4.7300000000000002E-2</c:v>
                </c:pt>
                <c:pt idx="304">
                  <c:v>4.7600000000000003E-2</c:v>
                </c:pt>
                <c:pt idx="305">
                  <c:v>4.7600000000000003E-2</c:v>
                </c:pt>
                <c:pt idx="306">
                  <c:v>4.7699999999999999E-2</c:v>
                </c:pt>
                <c:pt idx="307">
                  <c:v>4.82E-2</c:v>
                </c:pt>
                <c:pt idx="308">
                  <c:v>4.82E-2</c:v>
                </c:pt>
                <c:pt idx="309">
                  <c:v>4.8399999999999999E-2</c:v>
                </c:pt>
                <c:pt idx="310">
                  <c:v>4.8399999999999999E-2</c:v>
                </c:pt>
                <c:pt idx="311">
                  <c:v>4.8599999999999997E-2</c:v>
                </c:pt>
                <c:pt idx="312">
                  <c:v>4.8599999999999997E-2</c:v>
                </c:pt>
                <c:pt idx="313">
                  <c:v>4.87E-2</c:v>
                </c:pt>
                <c:pt idx="314">
                  <c:v>4.8800000000000003E-2</c:v>
                </c:pt>
                <c:pt idx="315">
                  <c:v>4.8800000000000003E-2</c:v>
                </c:pt>
                <c:pt idx="316">
                  <c:v>4.8800000000000003E-2</c:v>
                </c:pt>
                <c:pt idx="317">
                  <c:v>4.9099999999999998E-2</c:v>
                </c:pt>
                <c:pt idx="318">
                  <c:v>4.9500000000000002E-2</c:v>
                </c:pt>
                <c:pt idx="319">
                  <c:v>4.99E-2</c:v>
                </c:pt>
                <c:pt idx="320">
                  <c:v>4.99E-2</c:v>
                </c:pt>
                <c:pt idx="321">
                  <c:v>0.05</c:v>
                </c:pt>
                <c:pt idx="322">
                  <c:v>0.05</c:v>
                </c:pt>
                <c:pt idx="323">
                  <c:v>5.0099999999999999E-2</c:v>
                </c:pt>
                <c:pt idx="324">
                  <c:v>5.0299999999999997E-2</c:v>
                </c:pt>
                <c:pt idx="325">
                  <c:v>5.0299999999999997E-2</c:v>
                </c:pt>
                <c:pt idx="326">
                  <c:v>5.04E-2</c:v>
                </c:pt>
                <c:pt idx="327">
                  <c:v>5.04E-2</c:v>
                </c:pt>
                <c:pt idx="328">
                  <c:v>5.04E-2</c:v>
                </c:pt>
                <c:pt idx="329">
                  <c:v>5.0599999999999999E-2</c:v>
                </c:pt>
                <c:pt idx="330">
                  <c:v>5.0700000000000002E-2</c:v>
                </c:pt>
                <c:pt idx="331">
                  <c:v>5.0700000000000002E-2</c:v>
                </c:pt>
                <c:pt idx="332">
                  <c:v>5.0799999999999998E-2</c:v>
                </c:pt>
                <c:pt idx="333">
                  <c:v>5.0900000000000001E-2</c:v>
                </c:pt>
                <c:pt idx="334">
                  <c:v>5.0999999999999997E-2</c:v>
                </c:pt>
                <c:pt idx="335">
                  <c:v>5.11E-2</c:v>
                </c:pt>
                <c:pt idx="336">
                  <c:v>5.16E-2</c:v>
                </c:pt>
                <c:pt idx="337">
                  <c:v>5.1799999999999999E-2</c:v>
                </c:pt>
                <c:pt idx="338">
                  <c:v>5.1799999999999999E-2</c:v>
                </c:pt>
                <c:pt idx="339">
                  <c:v>5.2200000000000003E-2</c:v>
                </c:pt>
                <c:pt idx="340">
                  <c:v>5.2200000000000003E-2</c:v>
                </c:pt>
                <c:pt idx="341">
                  <c:v>5.2299999999999999E-2</c:v>
                </c:pt>
                <c:pt idx="342">
                  <c:v>5.2299999999999999E-2</c:v>
                </c:pt>
                <c:pt idx="343">
                  <c:v>5.2400000000000002E-2</c:v>
                </c:pt>
                <c:pt idx="344">
                  <c:v>5.2499999999999998E-2</c:v>
                </c:pt>
                <c:pt idx="345">
                  <c:v>5.28E-2</c:v>
                </c:pt>
                <c:pt idx="346">
                  <c:v>5.28E-2</c:v>
                </c:pt>
                <c:pt idx="347">
                  <c:v>5.28E-2</c:v>
                </c:pt>
                <c:pt idx="348">
                  <c:v>5.28E-2</c:v>
                </c:pt>
                <c:pt idx="349">
                  <c:v>5.28E-2</c:v>
                </c:pt>
                <c:pt idx="350">
                  <c:v>5.2999999999999999E-2</c:v>
                </c:pt>
                <c:pt idx="351">
                  <c:v>5.3400000000000003E-2</c:v>
                </c:pt>
                <c:pt idx="352">
                  <c:v>5.3499999999999999E-2</c:v>
                </c:pt>
                <c:pt idx="353">
                  <c:v>5.3499999999999999E-2</c:v>
                </c:pt>
                <c:pt idx="354">
                  <c:v>5.3499999999999999E-2</c:v>
                </c:pt>
                <c:pt idx="355">
                  <c:v>5.3600000000000002E-2</c:v>
                </c:pt>
                <c:pt idx="356">
                  <c:v>5.3999999999999999E-2</c:v>
                </c:pt>
                <c:pt idx="357">
                  <c:v>5.4100000000000002E-2</c:v>
                </c:pt>
                <c:pt idx="358">
                  <c:v>5.4100000000000002E-2</c:v>
                </c:pt>
                <c:pt idx="359">
                  <c:v>5.4399999999999997E-2</c:v>
                </c:pt>
                <c:pt idx="360">
                  <c:v>5.45E-2</c:v>
                </c:pt>
                <c:pt idx="361">
                  <c:v>5.4800000000000001E-2</c:v>
                </c:pt>
                <c:pt idx="362">
                  <c:v>5.5100000000000003E-2</c:v>
                </c:pt>
                <c:pt idx="363">
                  <c:v>5.5100000000000003E-2</c:v>
                </c:pt>
                <c:pt idx="364">
                  <c:v>5.5199999999999999E-2</c:v>
                </c:pt>
                <c:pt idx="365">
                  <c:v>5.5199999999999999E-2</c:v>
                </c:pt>
                <c:pt idx="366">
                  <c:v>5.5300000000000002E-2</c:v>
                </c:pt>
                <c:pt idx="367">
                  <c:v>5.5399999999999998E-2</c:v>
                </c:pt>
                <c:pt idx="368">
                  <c:v>5.57E-2</c:v>
                </c:pt>
                <c:pt idx="369">
                  <c:v>5.5800000000000002E-2</c:v>
                </c:pt>
                <c:pt idx="370">
                  <c:v>5.5800000000000002E-2</c:v>
                </c:pt>
                <c:pt idx="371">
                  <c:v>5.6099999999999997E-2</c:v>
                </c:pt>
                <c:pt idx="372">
                  <c:v>5.6500000000000002E-2</c:v>
                </c:pt>
                <c:pt idx="373">
                  <c:v>5.67E-2</c:v>
                </c:pt>
                <c:pt idx="374">
                  <c:v>5.6800000000000003E-2</c:v>
                </c:pt>
                <c:pt idx="375">
                  <c:v>5.6800000000000003E-2</c:v>
                </c:pt>
                <c:pt idx="376">
                  <c:v>5.6899999999999999E-2</c:v>
                </c:pt>
                <c:pt idx="377">
                  <c:v>5.7000000000000002E-2</c:v>
                </c:pt>
                <c:pt idx="378">
                  <c:v>5.7000000000000002E-2</c:v>
                </c:pt>
                <c:pt idx="379">
                  <c:v>5.7099999999999998E-2</c:v>
                </c:pt>
                <c:pt idx="380">
                  <c:v>5.74E-2</c:v>
                </c:pt>
                <c:pt idx="381">
                  <c:v>5.7599999999999998E-2</c:v>
                </c:pt>
                <c:pt idx="382">
                  <c:v>5.8000000000000003E-2</c:v>
                </c:pt>
                <c:pt idx="383">
                  <c:v>5.8099999999999999E-2</c:v>
                </c:pt>
                <c:pt idx="384">
                  <c:v>5.8099999999999999E-2</c:v>
                </c:pt>
                <c:pt idx="385">
                  <c:v>5.8299999999999998E-2</c:v>
                </c:pt>
                <c:pt idx="386">
                  <c:v>5.8299999999999998E-2</c:v>
                </c:pt>
                <c:pt idx="387">
                  <c:v>5.8599999999999999E-2</c:v>
                </c:pt>
                <c:pt idx="388">
                  <c:v>5.8700000000000002E-2</c:v>
                </c:pt>
                <c:pt idx="389">
                  <c:v>5.8799999999999998E-2</c:v>
                </c:pt>
                <c:pt idx="390">
                  <c:v>5.8900000000000001E-2</c:v>
                </c:pt>
                <c:pt idx="391">
                  <c:v>5.91E-2</c:v>
                </c:pt>
                <c:pt idx="392">
                  <c:v>5.9200000000000003E-2</c:v>
                </c:pt>
                <c:pt idx="393">
                  <c:v>5.9200000000000003E-2</c:v>
                </c:pt>
                <c:pt idx="394">
                  <c:v>5.9200000000000003E-2</c:v>
                </c:pt>
                <c:pt idx="395">
                  <c:v>5.9400000000000001E-2</c:v>
                </c:pt>
                <c:pt idx="396">
                  <c:v>5.96E-2</c:v>
                </c:pt>
                <c:pt idx="397">
                  <c:v>5.9700000000000003E-2</c:v>
                </c:pt>
                <c:pt idx="398">
                  <c:v>6.0299999999999999E-2</c:v>
                </c:pt>
                <c:pt idx="399">
                  <c:v>6.0400000000000002E-2</c:v>
                </c:pt>
                <c:pt idx="400">
                  <c:v>6.0600000000000001E-2</c:v>
                </c:pt>
                <c:pt idx="401">
                  <c:v>6.0600000000000001E-2</c:v>
                </c:pt>
                <c:pt idx="402">
                  <c:v>6.0699999999999997E-2</c:v>
                </c:pt>
                <c:pt idx="403">
                  <c:v>6.08E-2</c:v>
                </c:pt>
                <c:pt idx="404">
                  <c:v>6.08E-2</c:v>
                </c:pt>
                <c:pt idx="405">
                  <c:v>6.0900000000000003E-2</c:v>
                </c:pt>
                <c:pt idx="406">
                  <c:v>6.0999999999999999E-2</c:v>
                </c:pt>
                <c:pt idx="407">
                  <c:v>6.13E-2</c:v>
                </c:pt>
                <c:pt idx="408">
                  <c:v>6.1400000000000003E-2</c:v>
                </c:pt>
                <c:pt idx="409">
                  <c:v>6.1499999999999999E-2</c:v>
                </c:pt>
                <c:pt idx="410">
                  <c:v>6.1800000000000001E-2</c:v>
                </c:pt>
                <c:pt idx="411">
                  <c:v>6.1800000000000001E-2</c:v>
                </c:pt>
                <c:pt idx="412">
                  <c:v>6.1800000000000001E-2</c:v>
                </c:pt>
                <c:pt idx="413">
                  <c:v>6.1899999999999997E-2</c:v>
                </c:pt>
                <c:pt idx="414">
                  <c:v>6.2E-2</c:v>
                </c:pt>
                <c:pt idx="415">
                  <c:v>6.2100000000000002E-2</c:v>
                </c:pt>
                <c:pt idx="416">
                  <c:v>6.2300000000000001E-2</c:v>
                </c:pt>
                <c:pt idx="417">
                  <c:v>6.25E-2</c:v>
                </c:pt>
                <c:pt idx="418">
                  <c:v>6.2600000000000003E-2</c:v>
                </c:pt>
                <c:pt idx="419">
                  <c:v>6.2799999999999995E-2</c:v>
                </c:pt>
                <c:pt idx="420">
                  <c:v>6.3100000000000003E-2</c:v>
                </c:pt>
                <c:pt idx="421">
                  <c:v>6.3100000000000003E-2</c:v>
                </c:pt>
                <c:pt idx="422">
                  <c:v>6.3200000000000006E-2</c:v>
                </c:pt>
                <c:pt idx="423">
                  <c:v>6.3200000000000006E-2</c:v>
                </c:pt>
                <c:pt idx="424">
                  <c:v>6.3200000000000006E-2</c:v>
                </c:pt>
                <c:pt idx="425">
                  <c:v>6.3299999999999995E-2</c:v>
                </c:pt>
                <c:pt idx="426">
                  <c:v>6.3299999999999995E-2</c:v>
                </c:pt>
                <c:pt idx="427">
                  <c:v>6.3500000000000001E-2</c:v>
                </c:pt>
                <c:pt idx="428">
                  <c:v>6.3500000000000001E-2</c:v>
                </c:pt>
                <c:pt idx="429">
                  <c:v>6.3899999999999998E-2</c:v>
                </c:pt>
                <c:pt idx="430">
                  <c:v>6.4000000000000001E-2</c:v>
                </c:pt>
                <c:pt idx="431">
                  <c:v>6.4000000000000001E-2</c:v>
                </c:pt>
                <c:pt idx="432">
                  <c:v>6.4000000000000001E-2</c:v>
                </c:pt>
                <c:pt idx="433">
                  <c:v>6.4199999999999993E-2</c:v>
                </c:pt>
                <c:pt idx="434">
                  <c:v>6.4299999999999996E-2</c:v>
                </c:pt>
                <c:pt idx="435">
                  <c:v>6.4399999999999999E-2</c:v>
                </c:pt>
                <c:pt idx="436">
                  <c:v>6.4600000000000005E-2</c:v>
                </c:pt>
                <c:pt idx="437">
                  <c:v>6.4699999999999994E-2</c:v>
                </c:pt>
                <c:pt idx="438">
                  <c:v>6.4699999999999994E-2</c:v>
                </c:pt>
                <c:pt idx="439">
                  <c:v>6.4799999999999996E-2</c:v>
                </c:pt>
                <c:pt idx="440">
                  <c:v>6.5000000000000002E-2</c:v>
                </c:pt>
                <c:pt idx="441">
                  <c:v>6.5199999999999994E-2</c:v>
                </c:pt>
                <c:pt idx="442">
                  <c:v>6.5299999999999997E-2</c:v>
                </c:pt>
                <c:pt idx="443">
                  <c:v>6.5299999999999997E-2</c:v>
                </c:pt>
                <c:pt idx="444">
                  <c:v>6.5299999999999997E-2</c:v>
                </c:pt>
                <c:pt idx="445">
                  <c:v>6.5600000000000006E-2</c:v>
                </c:pt>
                <c:pt idx="446">
                  <c:v>6.5799999999999997E-2</c:v>
                </c:pt>
                <c:pt idx="447">
                  <c:v>6.59E-2</c:v>
                </c:pt>
                <c:pt idx="448">
                  <c:v>6.6100000000000006E-2</c:v>
                </c:pt>
                <c:pt idx="449">
                  <c:v>6.6100000000000006E-2</c:v>
                </c:pt>
                <c:pt idx="450">
                  <c:v>6.6199999999999995E-2</c:v>
                </c:pt>
                <c:pt idx="451">
                  <c:v>6.6199999999999995E-2</c:v>
                </c:pt>
                <c:pt idx="452">
                  <c:v>6.6199999999999995E-2</c:v>
                </c:pt>
                <c:pt idx="453">
                  <c:v>6.6299999999999998E-2</c:v>
                </c:pt>
                <c:pt idx="454">
                  <c:v>6.6400000000000001E-2</c:v>
                </c:pt>
                <c:pt idx="455">
                  <c:v>6.6699999999999995E-2</c:v>
                </c:pt>
                <c:pt idx="456">
                  <c:v>6.6799999999999998E-2</c:v>
                </c:pt>
                <c:pt idx="457">
                  <c:v>6.6900000000000001E-2</c:v>
                </c:pt>
                <c:pt idx="458">
                  <c:v>6.7100000000000007E-2</c:v>
                </c:pt>
                <c:pt idx="459">
                  <c:v>6.7400000000000002E-2</c:v>
                </c:pt>
                <c:pt idx="460">
                  <c:v>6.7599999999999993E-2</c:v>
                </c:pt>
                <c:pt idx="461">
                  <c:v>6.7699999999999996E-2</c:v>
                </c:pt>
                <c:pt idx="462">
                  <c:v>6.8000000000000005E-2</c:v>
                </c:pt>
                <c:pt idx="463">
                  <c:v>6.8099999999999994E-2</c:v>
                </c:pt>
                <c:pt idx="464">
                  <c:v>6.8199999999999997E-2</c:v>
                </c:pt>
                <c:pt idx="465">
                  <c:v>6.83E-2</c:v>
                </c:pt>
                <c:pt idx="466">
                  <c:v>6.83E-2</c:v>
                </c:pt>
                <c:pt idx="467">
                  <c:v>6.83E-2</c:v>
                </c:pt>
                <c:pt idx="468">
                  <c:v>6.88E-2</c:v>
                </c:pt>
                <c:pt idx="469">
                  <c:v>6.88E-2</c:v>
                </c:pt>
                <c:pt idx="470">
                  <c:v>6.88E-2</c:v>
                </c:pt>
                <c:pt idx="471">
                  <c:v>6.8900000000000003E-2</c:v>
                </c:pt>
                <c:pt idx="472">
                  <c:v>6.9000000000000006E-2</c:v>
                </c:pt>
                <c:pt idx="473">
                  <c:v>6.9199999999999998E-2</c:v>
                </c:pt>
                <c:pt idx="474">
                  <c:v>6.9199999999999998E-2</c:v>
                </c:pt>
                <c:pt idx="475">
                  <c:v>6.9199999999999998E-2</c:v>
                </c:pt>
                <c:pt idx="476">
                  <c:v>6.9199999999999998E-2</c:v>
                </c:pt>
                <c:pt idx="477">
                  <c:v>6.93E-2</c:v>
                </c:pt>
                <c:pt idx="478">
                  <c:v>6.9400000000000003E-2</c:v>
                </c:pt>
                <c:pt idx="479">
                  <c:v>6.9500000000000006E-2</c:v>
                </c:pt>
                <c:pt idx="480">
                  <c:v>6.9500000000000006E-2</c:v>
                </c:pt>
                <c:pt idx="481">
                  <c:v>6.9599999999999995E-2</c:v>
                </c:pt>
                <c:pt idx="482">
                  <c:v>6.9599999999999995E-2</c:v>
                </c:pt>
                <c:pt idx="483">
                  <c:v>6.9800000000000001E-2</c:v>
                </c:pt>
                <c:pt idx="484">
                  <c:v>7.0000000000000007E-2</c:v>
                </c:pt>
                <c:pt idx="485">
                  <c:v>7.0300000000000001E-2</c:v>
                </c:pt>
                <c:pt idx="486">
                  <c:v>7.0499999999999993E-2</c:v>
                </c:pt>
                <c:pt idx="487">
                  <c:v>7.0599999999999996E-2</c:v>
                </c:pt>
                <c:pt idx="488">
                  <c:v>7.0699999999999999E-2</c:v>
                </c:pt>
                <c:pt idx="489">
                  <c:v>7.1099999999999997E-2</c:v>
                </c:pt>
                <c:pt idx="490">
                  <c:v>7.1099999999999997E-2</c:v>
                </c:pt>
                <c:pt idx="491">
                  <c:v>7.1199999999999999E-2</c:v>
                </c:pt>
                <c:pt idx="492">
                  <c:v>7.1400000000000005E-2</c:v>
                </c:pt>
                <c:pt idx="493">
                  <c:v>7.1499999999999994E-2</c:v>
                </c:pt>
                <c:pt idx="494">
                  <c:v>7.17E-2</c:v>
                </c:pt>
                <c:pt idx="495">
                  <c:v>7.17E-2</c:v>
                </c:pt>
                <c:pt idx="496">
                  <c:v>7.1800000000000003E-2</c:v>
                </c:pt>
                <c:pt idx="497">
                  <c:v>7.1800000000000003E-2</c:v>
                </c:pt>
                <c:pt idx="498">
                  <c:v>7.1900000000000006E-2</c:v>
                </c:pt>
                <c:pt idx="499">
                  <c:v>7.2099999999999997E-2</c:v>
                </c:pt>
                <c:pt idx="500">
                  <c:v>7.2099999999999997E-2</c:v>
                </c:pt>
                <c:pt idx="501">
                  <c:v>7.2099999999999997E-2</c:v>
                </c:pt>
                <c:pt idx="502">
                  <c:v>7.22E-2</c:v>
                </c:pt>
                <c:pt idx="503">
                  <c:v>7.22E-2</c:v>
                </c:pt>
                <c:pt idx="504">
                  <c:v>7.22E-2</c:v>
                </c:pt>
                <c:pt idx="505">
                  <c:v>7.2300000000000003E-2</c:v>
                </c:pt>
                <c:pt idx="506">
                  <c:v>7.2400000000000006E-2</c:v>
                </c:pt>
                <c:pt idx="507">
                  <c:v>7.2400000000000006E-2</c:v>
                </c:pt>
                <c:pt idx="508">
                  <c:v>7.2700000000000001E-2</c:v>
                </c:pt>
                <c:pt idx="509">
                  <c:v>7.2900000000000006E-2</c:v>
                </c:pt>
                <c:pt idx="510">
                  <c:v>7.2900000000000006E-2</c:v>
                </c:pt>
                <c:pt idx="511">
                  <c:v>7.2900000000000006E-2</c:v>
                </c:pt>
                <c:pt idx="512">
                  <c:v>7.2999999999999995E-2</c:v>
                </c:pt>
                <c:pt idx="513">
                  <c:v>7.3099999999999998E-2</c:v>
                </c:pt>
                <c:pt idx="514">
                  <c:v>7.3200000000000001E-2</c:v>
                </c:pt>
                <c:pt idx="515">
                  <c:v>7.3200000000000001E-2</c:v>
                </c:pt>
                <c:pt idx="516">
                  <c:v>7.3499999999999996E-2</c:v>
                </c:pt>
                <c:pt idx="517">
                  <c:v>7.3499999999999996E-2</c:v>
                </c:pt>
                <c:pt idx="518">
                  <c:v>7.3499999999999996E-2</c:v>
                </c:pt>
                <c:pt idx="519">
                  <c:v>7.3599999999999999E-2</c:v>
                </c:pt>
                <c:pt idx="520">
                  <c:v>7.3599999999999999E-2</c:v>
                </c:pt>
                <c:pt idx="521">
                  <c:v>7.3800000000000004E-2</c:v>
                </c:pt>
                <c:pt idx="522">
                  <c:v>7.3899999999999993E-2</c:v>
                </c:pt>
                <c:pt idx="523">
                  <c:v>7.3899999999999993E-2</c:v>
                </c:pt>
                <c:pt idx="524">
                  <c:v>7.3999999999999996E-2</c:v>
                </c:pt>
                <c:pt idx="525">
                  <c:v>7.4200000000000002E-2</c:v>
                </c:pt>
                <c:pt idx="526">
                  <c:v>7.4700000000000003E-2</c:v>
                </c:pt>
                <c:pt idx="527">
                  <c:v>7.4899999999999994E-2</c:v>
                </c:pt>
                <c:pt idx="528">
                  <c:v>7.4899999999999994E-2</c:v>
                </c:pt>
                <c:pt idx="529">
                  <c:v>7.4999999999999997E-2</c:v>
                </c:pt>
                <c:pt idx="530">
                  <c:v>7.51E-2</c:v>
                </c:pt>
                <c:pt idx="531">
                  <c:v>7.5300000000000006E-2</c:v>
                </c:pt>
                <c:pt idx="532">
                  <c:v>7.5700000000000003E-2</c:v>
                </c:pt>
                <c:pt idx="533">
                  <c:v>7.5899999999999995E-2</c:v>
                </c:pt>
                <c:pt idx="534">
                  <c:v>7.5899999999999995E-2</c:v>
                </c:pt>
                <c:pt idx="535">
                  <c:v>7.5899999999999995E-2</c:v>
                </c:pt>
                <c:pt idx="536">
                  <c:v>7.5999999999999998E-2</c:v>
                </c:pt>
                <c:pt idx="537">
                  <c:v>7.6300000000000007E-2</c:v>
                </c:pt>
                <c:pt idx="538">
                  <c:v>7.6499999999999999E-2</c:v>
                </c:pt>
                <c:pt idx="539">
                  <c:v>7.6499999999999999E-2</c:v>
                </c:pt>
                <c:pt idx="540">
                  <c:v>7.6600000000000001E-2</c:v>
                </c:pt>
                <c:pt idx="541">
                  <c:v>7.6899999999999996E-2</c:v>
                </c:pt>
                <c:pt idx="542">
                  <c:v>7.7100000000000002E-2</c:v>
                </c:pt>
                <c:pt idx="543">
                  <c:v>7.7299999999999994E-2</c:v>
                </c:pt>
                <c:pt idx="544">
                  <c:v>7.7299999999999994E-2</c:v>
                </c:pt>
                <c:pt idx="545">
                  <c:v>7.7399999999999997E-2</c:v>
                </c:pt>
                <c:pt idx="546">
                  <c:v>7.7399999999999997E-2</c:v>
                </c:pt>
                <c:pt idx="547">
                  <c:v>7.7600000000000002E-2</c:v>
                </c:pt>
                <c:pt idx="548">
                  <c:v>7.7700000000000005E-2</c:v>
                </c:pt>
                <c:pt idx="549">
                  <c:v>7.7700000000000005E-2</c:v>
                </c:pt>
                <c:pt idx="550">
                  <c:v>7.7899999999999997E-2</c:v>
                </c:pt>
                <c:pt idx="551">
                  <c:v>7.7899999999999997E-2</c:v>
                </c:pt>
                <c:pt idx="552">
                  <c:v>7.8299999999999995E-2</c:v>
                </c:pt>
                <c:pt idx="553">
                  <c:v>7.8299999999999995E-2</c:v>
                </c:pt>
                <c:pt idx="554">
                  <c:v>7.8399999999999997E-2</c:v>
                </c:pt>
                <c:pt idx="555">
                  <c:v>7.8399999999999997E-2</c:v>
                </c:pt>
                <c:pt idx="556">
                  <c:v>7.8399999999999997E-2</c:v>
                </c:pt>
                <c:pt idx="557">
                  <c:v>7.8700000000000006E-2</c:v>
                </c:pt>
                <c:pt idx="558">
                  <c:v>7.8799999999999995E-2</c:v>
                </c:pt>
                <c:pt idx="559">
                  <c:v>7.8799999999999995E-2</c:v>
                </c:pt>
                <c:pt idx="560">
                  <c:v>7.8899999999999998E-2</c:v>
                </c:pt>
                <c:pt idx="561">
                  <c:v>7.9299999999999995E-2</c:v>
                </c:pt>
                <c:pt idx="562">
                  <c:v>7.9299999999999995E-2</c:v>
                </c:pt>
                <c:pt idx="563">
                  <c:v>7.9500000000000001E-2</c:v>
                </c:pt>
                <c:pt idx="564">
                  <c:v>7.9500000000000001E-2</c:v>
                </c:pt>
                <c:pt idx="565">
                  <c:v>7.9600000000000004E-2</c:v>
                </c:pt>
                <c:pt idx="566">
                  <c:v>7.9699999999999993E-2</c:v>
                </c:pt>
                <c:pt idx="567">
                  <c:v>7.9899999999999999E-2</c:v>
                </c:pt>
                <c:pt idx="568">
                  <c:v>8.0100000000000005E-2</c:v>
                </c:pt>
                <c:pt idx="569">
                  <c:v>8.0299999999999996E-2</c:v>
                </c:pt>
                <c:pt idx="570">
                  <c:v>8.0500000000000002E-2</c:v>
                </c:pt>
                <c:pt idx="571">
                  <c:v>8.0600000000000005E-2</c:v>
                </c:pt>
                <c:pt idx="572">
                  <c:v>8.0699999999999994E-2</c:v>
                </c:pt>
                <c:pt idx="573">
                  <c:v>8.09E-2</c:v>
                </c:pt>
                <c:pt idx="574">
                  <c:v>8.09E-2</c:v>
                </c:pt>
                <c:pt idx="575">
                  <c:v>8.09E-2</c:v>
                </c:pt>
                <c:pt idx="576">
                  <c:v>8.1100000000000005E-2</c:v>
                </c:pt>
                <c:pt idx="577">
                  <c:v>8.1100000000000005E-2</c:v>
                </c:pt>
                <c:pt idx="578">
                  <c:v>8.1199999999999994E-2</c:v>
                </c:pt>
                <c:pt idx="579">
                  <c:v>8.1199999999999994E-2</c:v>
                </c:pt>
                <c:pt idx="580">
                  <c:v>8.1199999999999994E-2</c:v>
                </c:pt>
                <c:pt idx="581">
                  <c:v>8.14E-2</c:v>
                </c:pt>
                <c:pt idx="582">
                  <c:v>8.14E-2</c:v>
                </c:pt>
                <c:pt idx="583">
                  <c:v>8.1500000000000003E-2</c:v>
                </c:pt>
                <c:pt idx="584">
                  <c:v>8.1500000000000003E-2</c:v>
                </c:pt>
                <c:pt idx="585">
                  <c:v>8.1500000000000003E-2</c:v>
                </c:pt>
                <c:pt idx="586">
                  <c:v>8.1900000000000001E-2</c:v>
                </c:pt>
                <c:pt idx="587">
                  <c:v>8.2000000000000003E-2</c:v>
                </c:pt>
                <c:pt idx="588">
                  <c:v>8.2000000000000003E-2</c:v>
                </c:pt>
                <c:pt idx="589">
                  <c:v>8.2100000000000006E-2</c:v>
                </c:pt>
                <c:pt idx="590">
                  <c:v>8.2500000000000004E-2</c:v>
                </c:pt>
                <c:pt idx="591">
                  <c:v>8.2500000000000004E-2</c:v>
                </c:pt>
                <c:pt idx="592">
                  <c:v>8.2799999999999999E-2</c:v>
                </c:pt>
                <c:pt idx="593">
                  <c:v>8.2799999999999999E-2</c:v>
                </c:pt>
                <c:pt idx="594">
                  <c:v>8.2900000000000001E-2</c:v>
                </c:pt>
                <c:pt idx="595">
                  <c:v>8.2900000000000001E-2</c:v>
                </c:pt>
                <c:pt idx="596">
                  <c:v>8.3000000000000004E-2</c:v>
                </c:pt>
                <c:pt idx="597">
                  <c:v>8.3099999999999993E-2</c:v>
                </c:pt>
                <c:pt idx="598">
                  <c:v>8.3099999999999993E-2</c:v>
                </c:pt>
                <c:pt idx="599">
                  <c:v>8.3199999999999996E-2</c:v>
                </c:pt>
                <c:pt idx="600">
                  <c:v>8.3199999999999996E-2</c:v>
                </c:pt>
                <c:pt idx="601">
                  <c:v>8.3400000000000002E-2</c:v>
                </c:pt>
                <c:pt idx="602">
                  <c:v>8.3500000000000005E-2</c:v>
                </c:pt>
                <c:pt idx="603">
                  <c:v>8.3599999999999994E-2</c:v>
                </c:pt>
                <c:pt idx="604">
                  <c:v>8.3699999999999997E-2</c:v>
                </c:pt>
                <c:pt idx="605">
                  <c:v>8.3699999999999997E-2</c:v>
                </c:pt>
                <c:pt idx="606">
                  <c:v>8.3900000000000002E-2</c:v>
                </c:pt>
                <c:pt idx="607">
                  <c:v>8.4099999999999994E-2</c:v>
                </c:pt>
                <c:pt idx="608">
                  <c:v>8.4199999999999997E-2</c:v>
                </c:pt>
                <c:pt idx="609">
                  <c:v>8.43E-2</c:v>
                </c:pt>
                <c:pt idx="610">
                  <c:v>8.4400000000000003E-2</c:v>
                </c:pt>
                <c:pt idx="611">
                  <c:v>8.4500000000000006E-2</c:v>
                </c:pt>
                <c:pt idx="612">
                  <c:v>8.4500000000000006E-2</c:v>
                </c:pt>
                <c:pt idx="613">
                  <c:v>8.4500000000000006E-2</c:v>
                </c:pt>
                <c:pt idx="614">
                  <c:v>8.4500000000000006E-2</c:v>
                </c:pt>
                <c:pt idx="615">
                  <c:v>8.4599999999999995E-2</c:v>
                </c:pt>
                <c:pt idx="616">
                  <c:v>8.4699999999999998E-2</c:v>
                </c:pt>
                <c:pt idx="617">
                  <c:v>8.4900000000000003E-2</c:v>
                </c:pt>
                <c:pt idx="618">
                  <c:v>8.5099999999999995E-2</c:v>
                </c:pt>
                <c:pt idx="619">
                  <c:v>8.5199999999999998E-2</c:v>
                </c:pt>
                <c:pt idx="620">
                  <c:v>8.5300000000000001E-2</c:v>
                </c:pt>
                <c:pt idx="621">
                  <c:v>8.5500000000000007E-2</c:v>
                </c:pt>
                <c:pt idx="622">
                  <c:v>8.5500000000000007E-2</c:v>
                </c:pt>
                <c:pt idx="623">
                  <c:v>8.5599999999999996E-2</c:v>
                </c:pt>
                <c:pt idx="624">
                  <c:v>8.5599999999999996E-2</c:v>
                </c:pt>
                <c:pt idx="625">
                  <c:v>8.5699999999999998E-2</c:v>
                </c:pt>
                <c:pt idx="626">
                  <c:v>8.5900000000000004E-2</c:v>
                </c:pt>
                <c:pt idx="627">
                  <c:v>8.5999999999999993E-2</c:v>
                </c:pt>
                <c:pt idx="628">
                  <c:v>8.6400000000000005E-2</c:v>
                </c:pt>
                <c:pt idx="629">
                  <c:v>8.6699999999999999E-2</c:v>
                </c:pt>
                <c:pt idx="630">
                  <c:v>8.6699999999999999E-2</c:v>
                </c:pt>
                <c:pt idx="631">
                  <c:v>8.6900000000000005E-2</c:v>
                </c:pt>
                <c:pt idx="632">
                  <c:v>8.7400000000000005E-2</c:v>
                </c:pt>
                <c:pt idx="633">
                  <c:v>8.7499999999999994E-2</c:v>
                </c:pt>
                <c:pt idx="634">
                  <c:v>8.77E-2</c:v>
                </c:pt>
                <c:pt idx="635">
                  <c:v>8.8200000000000001E-2</c:v>
                </c:pt>
                <c:pt idx="636">
                  <c:v>8.8200000000000001E-2</c:v>
                </c:pt>
                <c:pt idx="637">
                  <c:v>8.8200000000000001E-2</c:v>
                </c:pt>
                <c:pt idx="638">
                  <c:v>8.8200000000000001E-2</c:v>
                </c:pt>
                <c:pt idx="639">
                  <c:v>8.8300000000000003E-2</c:v>
                </c:pt>
                <c:pt idx="640">
                  <c:v>8.8599999999999998E-2</c:v>
                </c:pt>
                <c:pt idx="641">
                  <c:v>8.8599999999999998E-2</c:v>
                </c:pt>
                <c:pt idx="642">
                  <c:v>8.8700000000000001E-2</c:v>
                </c:pt>
                <c:pt idx="643">
                  <c:v>8.8800000000000004E-2</c:v>
                </c:pt>
                <c:pt idx="644">
                  <c:v>8.8800000000000004E-2</c:v>
                </c:pt>
                <c:pt idx="645">
                  <c:v>8.8900000000000007E-2</c:v>
                </c:pt>
                <c:pt idx="646">
                  <c:v>8.8999999999999996E-2</c:v>
                </c:pt>
                <c:pt idx="647">
                  <c:v>8.8999999999999996E-2</c:v>
                </c:pt>
                <c:pt idx="648">
                  <c:v>8.9399999999999993E-2</c:v>
                </c:pt>
                <c:pt idx="649">
                  <c:v>8.9499999999999996E-2</c:v>
                </c:pt>
                <c:pt idx="650">
                  <c:v>8.9599999999999999E-2</c:v>
                </c:pt>
                <c:pt idx="651">
                  <c:v>9.0300000000000005E-2</c:v>
                </c:pt>
                <c:pt idx="652">
                  <c:v>9.0300000000000005E-2</c:v>
                </c:pt>
                <c:pt idx="653">
                  <c:v>9.0399999999999994E-2</c:v>
                </c:pt>
                <c:pt idx="654">
                  <c:v>9.0399999999999994E-2</c:v>
                </c:pt>
                <c:pt idx="655">
                  <c:v>9.0399999999999994E-2</c:v>
                </c:pt>
                <c:pt idx="656">
                  <c:v>9.0499999999999997E-2</c:v>
                </c:pt>
                <c:pt idx="657">
                  <c:v>9.0700000000000003E-2</c:v>
                </c:pt>
                <c:pt idx="658">
                  <c:v>9.0800000000000006E-2</c:v>
                </c:pt>
                <c:pt idx="659">
                  <c:v>9.0999999999999998E-2</c:v>
                </c:pt>
                <c:pt idx="660">
                  <c:v>9.11E-2</c:v>
                </c:pt>
                <c:pt idx="661">
                  <c:v>9.1300000000000006E-2</c:v>
                </c:pt>
                <c:pt idx="662">
                  <c:v>9.1800000000000007E-2</c:v>
                </c:pt>
                <c:pt idx="663">
                  <c:v>9.1800000000000007E-2</c:v>
                </c:pt>
                <c:pt idx="664">
                  <c:v>9.1899999999999996E-2</c:v>
                </c:pt>
                <c:pt idx="665">
                  <c:v>9.1899999999999996E-2</c:v>
                </c:pt>
                <c:pt idx="666">
                  <c:v>9.2600000000000002E-2</c:v>
                </c:pt>
                <c:pt idx="667">
                  <c:v>9.2700000000000005E-2</c:v>
                </c:pt>
                <c:pt idx="668">
                  <c:v>9.2700000000000005E-2</c:v>
                </c:pt>
                <c:pt idx="669">
                  <c:v>9.2799999999999994E-2</c:v>
                </c:pt>
                <c:pt idx="670">
                  <c:v>9.2999999999999999E-2</c:v>
                </c:pt>
                <c:pt idx="671">
                  <c:v>9.3100000000000002E-2</c:v>
                </c:pt>
                <c:pt idx="672">
                  <c:v>9.3100000000000002E-2</c:v>
                </c:pt>
                <c:pt idx="673">
                  <c:v>9.3200000000000005E-2</c:v>
                </c:pt>
                <c:pt idx="674">
                  <c:v>9.3299999999999994E-2</c:v>
                </c:pt>
                <c:pt idx="675">
                  <c:v>9.35E-2</c:v>
                </c:pt>
                <c:pt idx="676">
                  <c:v>9.3600000000000003E-2</c:v>
                </c:pt>
                <c:pt idx="677">
                  <c:v>9.3799999999999994E-2</c:v>
                </c:pt>
                <c:pt idx="678">
                  <c:v>9.4E-2</c:v>
                </c:pt>
                <c:pt idx="679">
                  <c:v>9.4E-2</c:v>
                </c:pt>
                <c:pt idx="680">
                  <c:v>9.4200000000000006E-2</c:v>
                </c:pt>
                <c:pt idx="681">
                  <c:v>9.4299999999999995E-2</c:v>
                </c:pt>
                <c:pt idx="682">
                  <c:v>9.4299999999999995E-2</c:v>
                </c:pt>
                <c:pt idx="683">
                  <c:v>9.4399999999999998E-2</c:v>
                </c:pt>
                <c:pt idx="684">
                  <c:v>9.4500000000000001E-2</c:v>
                </c:pt>
                <c:pt idx="685">
                  <c:v>9.4600000000000004E-2</c:v>
                </c:pt>
                <c:pt idx="686">
                  <c:v>9.4600000000000004E-2</c:v>
                </c:pt>
                <c:pt idx="687">
                  <c:v>9.4600000000000004E-2</c:v>
                </c:pt>
                <c:pt idx="688">
                  <c:v>9.4799999999999995E-2</c:v>
                </c:pt>
                <c:pt idx="689">
                  <c:v>9.4799999999999995E-2</c:v>
                </c:pt>
                <c:pt idx="690">
                  <c:v>9.4899999999999998E-2</c:v>
                </c:pt>
                <c:pt idx="691">
                  <c:v>9.5000000000000001E-2</c:v>
                </c:pt>
                <c:pt idx="692">
                  <c:v>9.5000000000000001E-2</c:v>
                </c:pt>
                <c:pt idx="693">
                  <c:v>9.5000000000000001E-2</c:v>
                </c:pt>
                <c:pt idx="694">
                  <c:v>9.5100000000000004E-2</c:v>
                </c:pt>
                <c:pt idx="695">
                  <c:v>9.5200000000000007E-2</c:v>
                </c:pt>
                <c:pt idx="696">
                  <c:v>9.5299999999999996E-2</c:v>
                </c:pt>
                <c:pt idx="697">
                  <c:v>9.5299999999999996E-2</c:v>
                </c:pt>
                <c:pt idx="698">
                  <c:v>9.5799999999999996E-2</c:v>
                </c:pt>
                <c:pt idx="699">
                  <c:v>9.5899999999999999E-2</c:v>
                </c:pt>
                <c:pt idx="700">
                  <c:v>9.6000000000000002E-2</c:v>
                </c:pt>
                <c:pt idx="701">
                  <c:v>9.6100000000000005E-2</c:v>
                </c:pt>
                <c:pt idx="702">
                  <c:v>9.6199999999999994E-2</c:v>
                </c:pt>
                <c:pt idx="703">
                  <c:v>9.6199999999999994E-2</c:v>
                </c:pt>
                <c:pt idx="704">
                  <c:v>9.6299999999999997E-2</c:v>
                </c:pt>
                <c:pt idx="705">
                  <c:v>9.64E-2</c:v>
                </c:pt>
                <c:pt idx="706">
                  <c:v>9.6699999999999994E-2</c:v>
                </c:pt>
                <c:pt idx="707">
                  <c:v>9.6699999999999994E-2</c:v>
                </c:pt>
                <c:pt idx="708">
                  <c:v>9.6699999999999994E-2</c:v>
                </c:pt>
                <c:pt idx="709">
                  <c:v>9.6799999999999997E-2</c:v>
                </c:pt>
                <c:pt idx="710">
                  <c:v>9.69E-2</c:v>
                </c:pt>
                <c:pt idx="711">
                  <c:v>9.7199999999999995E-2</c:v>
                </c:pt>
                <c:pt idx="712">
                  <c:v>9.7299999999999998E-2</c:v>
                </c:pt>
                <c:pt idx="713">
                  <c:v>9.74E-2</c:v>
                </c:pt>
                <c:pt idx="714">
                  <c:v>9.7699999999999995E-2</c:v>
                </c:pt>
                <c:pt idx="715">
                  <c:v>9.8199999999999996E-2</c:v>
                </c:pt>
                <c:pt idx="716">
                  <c:v>9.8199999999999996E-2</c:v>
                </c:pt>
                <c:pt idx="717">
                  <c:v>9.8199999999999996E-2</c:v>
                </c:pt>
                <c:pt idx="718">
                  <c:v>9.8299999999999998E-2</c:v>
                </c:pt>
                <c:pt idx="719">
                  <c:v>9.8400000000000001E-2</c:v>
                </c:pt>
                <c:pt idx="720">
                  <c:v>9.8599999999999993E-2</c:v>
                </c:pt>
                <c:pt idx="721">
                  <c:v>9.8699999999999996E-2</c:v>
                </c:pt>
                <c:pt idx="722">
                  <c:v>9.8699999999999996E-2</c:v>
                </c:pt>
                <c:pt idx="723">
                  <c:v>9.8799999999999999E-2</c:v>
                </c:pt>
                <c:pt idx="724">
                  <c:v>9.9000000000000005E-2</c:v>
                </c:pt>
                <c:pt idx="725">
                  <c:v>9.9000000000000005E-2</c:v>
                </c:pt>
                <c:pt idx="726">
                  <c:v>9.9000000000000005E-2</c:v>
                </c:pt>
                <c:pt idx="727">
                  <c:v>9.9199999999999997E-2</c:v>
                </c:pt>
                <c:pt idx="728">
                  <c:v>9.9299999999999999E-2</c:v>
                </c:pt>
                <c:pt idx="729">
                  <c:v>9.9400000000000002E-2</c:v>
                </c:pt>
                <c:pt idx="730">
                  <c:v>9.9400000000000002E-2</c:v>
                </c:pt>
                <c:pt idx="731">
                  <c:v>9.98E-2</c:v>
                </c:pt>
                <c:pt idx="732">
                  <c:v>9.9900000000000003E-2</c:v>
                </c:pt>
                <c:pt idx="733">
                  <c:v>9.9900000000000003E-2</c:v>
                </c:pt>
                <c:pt idx="734">
                  <c:v>0.1</c:v>
                </c:pt>
                <c:pt idx="735">
                  <c:v>0.1</c:v>
                </c:pt>
                <c:pt idx="736">
                  <c:v>0.1</c:v>
                </c:pt>
                <c:pt idx="737">
                  <c:v>0.10009999999999999</c:v>
                </c:pt>
                <c:pt idx="738">
                  <c:v>0.1003</c:v>
                </c:pt>
                <c:pt idx="739">
                  <c:v>0.1004</c:v>
                </c:pt>
                <c:pt idx="740">
                  <c:v>0.1004</c:v>
                </c:pt>
                <c:pt idx="741">
                  <c:v>0.10050000000000001</c:v>
                </c:pt>
                <c:pt idx="742">
                  <c:v>0.10059999999999999</c:v>
                </c:pt>
                <c:pt idx="743">
                  <c:v>0.10059999999999999</c:v>
                </c:pt>
                <c:pt idx="744">
                  <c:v>0.1007</c:v>
                </c:pt>
                <c:pt idx="745">
                  <c:v>0.1008</c:v>
                </c:pt>
                <c:pt idx="746">
                  <c:v>0.10100000000000001</c:v>
                </c:pt>
                <c:pt idx="747">
                  <c:v>0.1011</c:v>
                </c:pt>
                <c:pt idx="748">
                  <c:v>0.1014</c:v>
                </c:pt>
                <c:pt idx="749">
                  <c:v>0.10150000000000001</c:v>
                </c:pt>
                <c:pt idx="750">
                  <c:v>0.10150000000000001</c:v>
                </c:pt>
                <c:pt idx="751">
                  <c:v>0.1016</c:v>
                </c:pt>
                <c:pt idx="752">
                  <c:v>0.1016</c:v>
                </c:pt>
                <c:pt idx="753">
                  <c:v>0.1022</c:v>
                </c:pt>
                <c:pt idx="754">
                  <c:v>0.1022</c:v>
                </c:pt>
                <c:pt idx="755">
                  <c:v>0.1023</c:v>
                </c:pt>
                <c:pt idx="756">
                  <c:v>0.1024</c:v>
                </c:pt>
                <c:pt idx="757">
                  <c:v>0.10249999999999999</c:v>
                </c:pt>
                <c:pt idx="758">
                  <c:v>0.1028</c:v>
                </c:pt>
                <c:pt idx="759">
                  <c:v>0.1031</c:v>
                </c:pt>
                <c:pt idx="760">
                  <c:v>0.1031</c:v>
                </c:pt>
                <c:pt idx="761">
                  <c:v>0.1032</c:v>
                </c:pt>
                <c:pt idx="762">
                  <c:v>0.1032</c:v>
                </c:pt>
                <c:pt idx="763">
                  <c:v>0.1032</c:v>
                </c:pt>
                <c:pt idx="764">
                  <c:v>0.1032</c:v>
                </c:pt>
                <c:pt idx="765">
                  <c:v>0.1032</c:v>
                </c:pt>
                <c:pt idx="766">
                  <c:v>0.1032</c:v>
                </c:pt>
                <c:pt idx="767">
                  <c:v>0.1033</c:v>
                </c:pt>
                <c:pt idx="768">
                  <c:v>0.1033</c:v>
                </c:pt>
                <c:pt idx="769">
                  <c:v>0.10340000000000001</c:v>
                </c:pt>
                <c:pt idx="770">
                  <c:v>0.10340000000000001</c:v>
                </c:pt>
                <c:pt idx="771">
                  <c:v>0.10349999999999999</c:v>
                </c:pt>
                <c:pt idx="772">
                  <c:v>0.1037</c:v>
                </c:pt>
                <c:pt idx="773">
                  <c:v>0.10390000000000001</c:v>
                </c:pt>
                <c:pt idx="774">
                  <c:v>0.1045</c:v>
                </c:pt>
                <c:pt idx="775">
                  <c:v>0.1045</c:v>
                </c:pt>
                <c:pt idx="776">
                  <c:v>0.1046</c:v>
                </c:pt>
                <c:pt idx="777">
                  <c:v>0.10489999999999999</c:v>
                </c:pt>
                <c:pt idx="778">
                  <c:v>0.105</c:v>
                </c:pt>
                <c:pt idx="779">
                  <c:v>0.105</c:v>
                </c:pt>
                <c:pt idx="780">
                  <c:v>0.1051</c:v>
                </c:pt>
                <c:pt idx="781">
                  <c:v>0.1051</c:v>
                </c:pt>
                <c:pt idx="782">
                  <c:v>0.1053</c:v>
                </c:pt>
                <c:pt idx="783">
                  <c:v>0.1053</c:v>
                </c:pt>
                <c:pt idx="784">
                  <c:v>0.1055</c:v>
                </c:pt>
                <c:pt idx="785">
                  <c:v>0.1056</c:v>
                </c:pt>
                <c:pt idx="786">
                  <c:v>0.10580000000000001</c:v>
                </c:pt>
                <c:pt idx="787">
                  <c:v>0.106</c:v>
                </c:pt>
                <c:pt idx="788">
                  <c:v>0.106</c:v>
                </c:pt>
                <c:pt idx="789">
                  <c:v>0.1062</c:v>
                </c:pt>
                <c:pt idx="790">
                  <c:v>0.10630000000000001</c:v>
                </c:pt>
                <c:pt idx="791">
                  <c:v>0.10630000000000001</c:v>
                </c:pt>
                <c:pt idx="792">
                  <c:v>0.1066</c:v>
                </c:pt>
                <c:pt idx="793">
                  <c:v>0.1069</c:v>
                </c:pt>
                <c:pt idx="794">
                  <c:v>0.107</c:v>
                </c:pt>
                <c:pt idx="795">
                  <c:v>0.1071</c:v>
                </c:pt>
                <c:pt idx="796">
                  <c:v>0.1074</c:v>
                </c:pt>
                <c:pt idx="797">
                  <c:v>0.1076</c:v>
                </c:pt>
                <c:pt idx="798">
                  <c:v>0.1077</c:v>
                </c:pt>
                <c:pt idx="799">
                  <c:v>0.1077</c:v>
                </c:pt>
                <c:pt idx="800">
                  <c:v>0.10780000000000001</c:v>
                </c:pt>
                <c:pt idx="801">
                  <c:v>0.1079</c:v>
                </c:pt>
                <c:pt idx="802">
                  <c:v>0.108</c:v>
                </c:pt>
                <c:pt idx="803">
                  <c:v>0.1085</c:v>
                </c:pt>
                <c:pt idx="804">
                  <c:v>0.1087</c:v>
                </c:pt>
                <c:pt idx="805">
                  <c:v>0.1089</c:v>
                </c:pt>
                <c:pt idx="806">
                  <c:v>0.1089</c:v>
                </c:pt>
                <c:pt idx="807">
                  <c:v>0.109</c:v>
                </c:pt>
                <c:pt idx="808">
                  <c:v>0.10920000000000001</c:v>
                </c:pt>
                <c:pt idx="809">
                  <c:v>0.1094</c:v>
                </c:pt>
                <c:pt idx="810">
                  <c:v>0.1095</c:v>
                </c:pt>
                <c:pt idx="811">
                  <c:v>0.1096</c:v>
                </c:pt>
                <c:pt idx="812">
                  <c:v>0.10970000000000001</c:v>
                </c:pt>
                <c:pt idx="813">
                  <c:v>0.10979999999999999</c:v>
                </c:pt>
                <c:pt idx="814">
                  <c:v>0.1099</c:v>
                </c:pt>
                <c:pt idx="815">
                  <c:v>0.1099</c:v>
                </c:pt>
                <c:pt idx="816">
                  <c:v>0.1101</c:v>
                </c:pt>
                <c:pt idx="817">
                  <c:v>0.1101</c:v>
                </c:pt>
                <c:pt idx="818">
                  <c:v>0.1101</c:v>
                </c:pt>
                <c:pt idx="819">
                  <c:v>0.1103</c:v>
                </c:pt>
                <c:pt idx="820">
                  <c:v>0.1103</c:v>
                </c:pt>
                <c:pt idx="821">
                  <c:v>0.1104</c:v>
                </c:pt>
                <c:pt idx="822">
                  <c:v>0.1104</c:v>
                </c:pt>
                <c:pt idx="823">
                  <c:v>0.1105</c:v>
                </c:pt>
                <c:pt idx="824">
                  <c:v>0.1105</c:v>
                </c:pt>
                <c:pt idx="825">
                  <c:v>0.1109</c:v>
                </c:pt>
                <c:pt idx="826">
                  <c:v>0.1109</c:v>
                </c:pt>
                <c:pt idx="827">
                  <c:v>0.111</c:v>
                </c:pt>
                <c:pt idx="828">
                  <c:v>0.1111</c:v>
                </c:pt>
                <c:pt idx="829">
                  <c:v>0.11119999999999999</c:v>
                </c:pt>
                <c:pt idx="830">
                  <c:v>0.1113</c:v>
                </c:pt>
                <c:pt idx="831">
                  <c:v>0.1113</c:v>
                </c:pt>
                <c:pt idx="832">
                  <c:v>0.1116</c:v>
                </c:pt>
                <c:pt idx="833">
                  <c:v>0.1116</c:v>
                </c:pt>
                <c:pt idx="834">
                  <c:v>0.1116</c:v>
                </c:pt>
                <c:pt idx="835">
                  <c:v>0.1116</c:v>
                </c:pt>
                <c:pt idx="836">
                  <c:v>0.11210000000000001</c:v>
                </c:pt>
                <c:pt idx="837">
                  <c:v>0.1124</c:v>
                </c:pt>
                <c:pt idx="838">
                  <c:v>0.11260000000000001</c:v>
                </c:pt>
                <c:pt idx="839">
                  <c:v>0.11260000000000001</c:v>
                </c:pt>
                <c:pt idx="840">
                  <c:v>0.11269999999999999</c:v>
                </c:pt>
                <c:pt idx="841">
                  <c:v>0.1129</c:v>
                </c:pt>
                <c:pt idx="842">
                  <c:v>0.11310000000000001</c:v>
                </c:pt>
                <c:pt idx="843">
                  <c:v>0.1134</c:v>
                </c:pt>
                <c:pt idx="844">
                  <c:v>0.1135</c:v>
                </c:pt>
                <c:pt idx="845">
                  <c:v>0.1135</c:v>
                </c:pt>
                <c:pt idx="846">
                  <c:v>0.114</c:v>
                </c:pt>
                <c:pt idx="847">
                  <c:v>0.114</c:v>
                </c:pt>
                <c:pt idx="848">
                  <c:v>0.11409999999999999</c:v>
                </c:pt>
                <c:pt idx="849">
                  <c:v>0.1142</c:v>
                </c:pt>
                <c:pt idx="850">
                  <c:v>0.1143</c:v>
                </c:pt>
                <c:pt idx="851">
                  <c:v>0.1143</c:v>
                </c:pt>
                <c:pt idx="852">
                  <c:v>0.1143</c:v>
                </c:pt>
                <c:pt idx="853">
                  <c:v>0.11459999999999999</c:v>
                </c:pt>
                <c:pt idx="854">
                  <c:v>0.11459999999999999</c:v>
                </c:pt>
                <c:pt idx="855">
                  <c:v>0.11459999999999999</c:v>
                </c:pt>
                <c:pt idx="856">
                  <c:v>0.11459999999999999</c:v>
                </c:pt>
                <c:pt idx="857">
                  <c:v>0.1152</c:v>
                </c:pt>
                <c:pt idx="858">
                  <c:v>0.1154</c:v>
                </c:pt>
                <c:pt idx="859">
                  <c:v>0.1154</c:v>
                </c:pt>
                <c:pt idx="860">
                  <c:v>0.11559999999999999</c:v>
                </c:pt>
                <c:pt idx="861">
                  <c:v>0.1159</c:v>
                </c:pt>
                <c:pt idx="862">
                  <c:v>0.11600000000000001</c:v>
                </c:pt>
                <c:pt idx="863">
                  <c:v>0.1162</c:v>
                </c:pt>
                <c:pt idx="864">
                  <c:v>0.1162</c:v>
                </c:pt>
                <c:pt idx="865">
                  <c:v>0.1162</c:v>
                </c:pt>
                <c:pt idx="866">
                  <c:v>0.1163</c:v>
                </c:pt>
                <c:pt idx="867">
                  <c:v>0.1164</c:v>
                </c:pt>
                <c:pt idx="868">
                  <c:v>0.1164</c:v>
                </c:pt>
                <c:pt idx="869">
                  <c:v>0.1164</c:v>
                </c:pt>
                <c:pt idx="870">
                  <c:v>0.1164</c:v>
                </c:pt>
                <c:pt idx="871">
                  <c:v>0.11650000000000001</c:v>
                </c:pt>
                <c:pt idx="872">
                  <c:v>0.11650000000000001</c:v>
                </c:pt>
                <c:pt idx="873">
                  <c:v>0.1172</c:v>
                </c:pt>
                <c:pt idx="874">
                  <c:v>0.1173</c:v>
                </c:pt>
                <c:pt idx="875">
                  <c:v>0.1173</c:v>
                </c:pt>
                <c:pt idx="876">
                  <c:v>0.1174</c:v>
                </c:pt>
                <c:pt idx="877">
                  <c:v>0.1177</c:v>
                </c:pt>
                <c:pt idx="878">
                  <c:v>0.1178</c:v>
                </c:pt>
                <c:pt idx="879">
                  <c:v>0.1178</c:v>
                </c:pt>
                <c:pt idx="880">
                  <c:v>0.1181</c:v>
                </c:pt>
                <c:pt idx="881">
                  <c:v>0.1182</c:v>
                </c:pt>
                <c:pt idx="882">
                  <c:v>0.1182</c:v>
                </c:pt>
                <c:pt idx="883">
                  <c:v>0.1183</c:v>
                </c:pt>
                <c:pt idx="884">
                  <c:v>0.1183</c:v>
                </c:pt>
                <c:pt idx="885">
                  <c:v>0.11840000000000001</c:v>
                </c:pt>
                <c:pt idx="886">
                  <c:v>0.11840000000000001</c:v>
                </c:pt>
                <c:pt idx="887">
                  <c:v>0.11849999999999999</c:v>
                </c:pt>
                <c:pt idx="888">
                  <c:v>0.1187</c:v>
                </c:pt>
                <c:pt idx="889">
                  <c:v>0.1188</c:v>
                </c:pt>
                <c:pt idx="890">
                  <c:v>0.1188</c:v>
                </c:pt>
                <c:pt idx="891">
                  <c:v>0.11940000000000001</c:v>
                </c:pt>
                <c:pt idx="892">
                  <c:v>0.1196</c:v>
                </c:pt>
                <c:pt idx="893">
                  <c:v>0.1198</c:v>
                </c:pt>
                <c:pt idx="894">
                  <c:v>0.11990000000000001</c:v>
                </c:pt>
                <c:pt idx="895">
                  <c:v>0.12</c:v>
                </c:pt>
                <c:pt idx="896">
                  <c:v>0.1201</c:v>
                </c:pt>
                <c:pt idx="897">
                  <c:v>0.1203</c:v>
                </c:pt>
                <c:pt idx="898">
                  <c:v>0.1205</c:v>
                </c:pt>
                <c:pt idx="899">
                  <c:v>0.1206</c:v>
                </c:pt>
                <c:pt idx="900">
                  <c:v>0.121</c:v>
                </c:pt>
                <c:pt idx="901">
                  <c:v>0.1211</c:v>
                </c:pt>
                <c:pt idx="902">
                  <c:v>0.1212</c:v>
                </c:pt>
                <c:pt idx="903">
                  <c:v>0.12130000000000001</c:v>
                </c:pt>
                <c:pt idx="904">
                  <c:v>0.12139999999999999</c:v>
                </c:pt>
                <c:pt idx="905">
                  <c:v>0.12139999999999999</c:v>
                </c:pt>
                <c:pt idx="906">
                  <c:v>0.1217</c:v>
                </c:pt>
                <c:pt idx="907">
                  <c:v>0.12180000000000001</c:v>
                </c:pt>
                <c:pt idx="908">
                  <c:v>0.12189999999999999</c:v>
                </c:pt>
                <c:pt idx="909">
                  <c:v>0.122</c:v>
                </c:pt>
                <c:pt idx="910">
                  <c:v>0.1221</c:v>
                </c:pt>
                <c:pt idx="911">
                  <c:v>0.12230000000000001</c:v>
                </c:pt>
                <c:pt idx="912">
                  <c:v>0.12239999999999999</c:v>
                </c:pt>
                <c:pt idx="913">
                  <c:v>0.1225</c:v>
                </c:pt>
                <c:pt idx="914">
                  <c:v>0.1226</c:v>
                </c:pt>
                <c:pt idx="915">
                  <c:v>0.12280000000000001</c:v>
                </c:pt>
                <c:pt idx="916">
                  <c:v>0.1229</c:v>
                </c:pt>
                <c:pt idx="917">
                  <c:v>0.123</c:v>
                </c:pt>
                <c:pt idx="918">
                  <c:v>0.1232</c:v>
                </c:pt>
                <c:pt idx="919">
                  <c:v>0.1232</c:v>
                </c:pt>
                <c:pt idx="920">
                  <c:v>0.1232</c:v>
                </c:pt>
                <c:pt idx="921">
                  <c:v>0.12330000000000001</c:v>
                </c:pt>
                <c:pt idx="922">
                  <c:v>0.1236</c:v>
                </c:pt>
                <c:pt idx="923">
                  <c:v>0.1237</c:v>
                </c:pt>
                <c:pt idx="924">
                  <c:v>0.1239</c:v>
                </c:pt>
                <c:pt idx="925">
                  <c:v>0.124</c:v>
                </c:pt>
                <c:pt idx="926">
                  <c:v>0.1241</c:v>
                </c:pt>
                <c:pt idx="927">
                  <c:v>0.1241</c:v>
                </c:pt>
                <c:pt idx="928">
                  <c:v>0.1241</c:v>
                </c:pt>
                <c:pt idx="929">
                  <c:v>0.1242</c:v>
                </c:pt>
                <c:pt idx="930">
                  <c:v>0.1244</c:v>
                </c:pt>
                <c:pt idx="931">
                  <c:v>0.1244</c:v>
                </c:pt>
                <c:pt idx="932">
                  <c:v>0.1245</c:v>
                </c:pt>
                <c:pt idx="933">
                  <c:v>0.1246</c:v>
                </c:pt>
                <c:pt idx="934">
                  <c:v>0.1246</c:v>
                </c:pt>
                <c:pt idx="935">
                  <c:v>0.12470000000000001</c:v>
                </c:pt>
                <c:pt idx="936">
                  <c:v>0.12470000000000001</c:v>
                </c:pt>
                <c:pt idx="937">
                  <c:v>0.12479999999999999</c:v>
                </c:pt>
                <c:pt idx="938">
                  <c:v>0.1249</c:v>
                </c:pt>
                <c:pt idx="939">
                  <c:v>0.125</c:v>
                </c:pt>
                <c:pt idx="940">
                  <c:v>0.12509999999999999</c:v>
                </c:pt>
                <c:pt idx="941">
                  <c:v>0.12520000000000001</c:v>
                </c:pt>
                <c:pt idx="942">
                  <c:v>0.12520000000000001</c:v>
                </c:pt>
                <c:pt idx="943">
                  <c:v>0.12559999999999999</c:v>
                </c:pt>
                <c:pt idx="944">
                  <c:v>0.12590000000000001</c:v>
                </c:pt>
                <c:pt idx="945">
                  <c:v>0.126</c:v>
                </c:pt>
                <c:pt idx="946">
                  <c:v>0.126</c:v>
                </c:pt>
                <c:pt idx="947">
                  <c:v>0.12609999999999999</c:v>
                </c:pt>
                <c:pt idx="948">
                  <c:v>0.12620000000000001</c:v>
                </c:pt>
                <c:pt idx="949">
                  <c:v>0.1263</c:v>
                </c:pt>
                <c:pt idx="950">
                  <c:v>0.12659999999999999</c:v>
                </c:pt>
                <c:pt idx="951">
                  <c:v>0.1268</c:v>
                </c:pt>
                <c:pt idx="952">
                  <c:v>0.12690000000000001</c:v>
                </c:pt>
                <c:pt idx="953">
                  <c:v>0.12690000000000001</c:v>
                </c:pt>
                <c:pt idx="954">
                  <c:v>0.12690000000000001</c:v>
                </c:pt>
                <c:pt idx="955">
                  <c:v>0.12720000000000001</c:v>
                </c:pt>
                <c:pt idx="956">
                  <c:v>0.1275</c:v>
                </c:pt>
                <c:pt idx="957">
                  <c:v>0.12790000000000001</c:v>
                </c:pt>
                <c:pt idx="958">
                  <c:v>0.12820000000000001</c:v>
                </c:pt>
                <c:pt idx="959">
                  <c:v>0.1285</c:v>
                </c:pt>
                <c:pt idx="960">
                  <c:v>0.1285</c:v>
                </c:pt>
                <c:pt idx="961">
                  <c:v>0.1285</c:v>
                </c:pt>
                <c:pt idx="962">
                  <c:v>0.12859999999999999</c:v>
                </c:pt>
                <c:pt idx="963">
                  <c:v>0.1288</c:v>
                </c:pt>
                <c:pt idx="964">
                  <c:v>0.1288</c:v>
                </c:pt>
                <c:pt idx="965">
                  <c:v>0.129</c:v>
                </c:pt>
                <c:pt idx="966">
                  <c:v>0.129</c:v>
                </c:pt>
                <c:pt idx="967">
                  <c:v>0.12909999999999999</c:v>
                </c:pt>
                <c:pt idx="968">
                  <c:v>0.12909999999999999</c:v>
                </c:pt>
                <c:pt idx="969">
                  <c:v>0.12920000000000001</c:v>
                </c:pt>
                <c:pt idx="970">
                  <c:v>0.1293</c:v>
                </c:pt>
                <c:pt idx="971">
                  <c:v>0.1298</c:v>
                </c:pt>
                <c:pt idx="972">
                  <c:v>0.1298</c:v>
                </c:pt>
                <c:pt idx="973">
                  <c:v>0.13</c:v>
                </c:pt>
                <c:pt idx="974">
                  <c:v>0.13009999999999999</c:v>
                </c:pt>
                <c:pt idx="975">
                  <c:v>0.13020000000000001</c:v>
                </c:pt>
                <c:pt idx="976">
                  <c:v>0.13039999999999999</c:v>
                </c:pt>
                <c:pt idx="977">
                  <c:v>0.1308</c:v>
                </c:pt>
                <c:pt idx="978">
                  <c:v>0.13089999999999999</c:v>
                </c:pt>
                <c:pt idx="979">
                  <c:v>0.13100000000000001</c:v>
                </c:pt>
                <c:pt idx="980">
                  <c:v>0.13120000000000001</c:v>
                </c:pt>
                <c:pt idx="981">
                  <c:v>0.1313</c:v>
                </c:pt>
                <c:pt idx="982">
                  <c:v>0.13159999999999999</c:v>
                </c:pt>
                <c:pt idx="983">
                  <c:v>0.13170000000000001</c:v>
                </c:pt>
                <c:pt idx="984">
                  <c:v>0.13170000000000001</c:v>
                </c:pt>
                <c:pt idx="985">
                  <c:v>0.13170000000000001</c:v>
                </c:pt>
                <c:pt idx="986">
                  <c:v>0.1318</c:v>
                </c:pt>
                <c:pt idx="987">
                  <c:v>0.13200000000000001</c:v>
                </c:pt>
                <c:pt idx="988">
                  <c:v>0.13200000000000001</c:v>
                </c:pt>
                <c:pt idx="989">
                  <c:v>0.1323</c:v>
                </c:pt>
                <c:pt idx="990">
                  <c:v>0.13239999999999999</c:v>
                </c:pt>
                <c:pt idx="991">
                  <c:v>0.13250000000000001</c:v>
                </c:pt>
                <c:pt idx="992">
                  <c:v>0.1326</c:v>
                </c:pt>
                <c:pt idx="993">
                  <c:v>0.13270000000000001</c:v>
                </c:pt>
                <c:pt idx="994">
                  <c:v>0.13270000000000001</c:v>
                </c:pt>
                <c:pt idx="995">
                  <c:v>0.1328</c:v>
                </c:pt>
                <c:pt idx="996">
                  <c:v>0.13289999999999999</c:v>
                </c:pt>
                <c:pt idx="997">
                  <c:v>0.13300000000000001</c:v>
                </c:pt>
                <c:pt idx="998">
                  <c:v>0.1331</c:v>
                </c:pt>
                <c:pt idx="999">
                  <c:v>0.13320000000000001</c:v>
                </c:pt>
                <c:pt idx="1000">
                  <c:v>0.1333</c:v>
                </c:pt>
                <c:pt idx="1001">
                  <c:v>0.1333</c:v>
                </c:pt>
                <c:pt idx="1002">
                  <c:v>0.1333</c:v>
                </c:pt>
                <c:pt idx="1003">
                  <c:v>0.13339999999999999</c:v>
                </c:pt>
                <c:pt idx="1004">
                  <c:v>0.13339999999999999</c:v>
                </c:pt>
                <c:pt idx="1005">
                  <c:v>0.1336</c:v>
                </c:pt>
                <c:pt idx="1006">
                  <c:v>0.13389999999999999</c:v>
                </c:pt>
                <c:pt idx="1007">
                  <c:v>0.13389999999999999</c:v>
                </c:pt>
                <c:pt idx="1008">
                  <c:v>0.13400000000000001</c:v>
                </c:pt>
                <c:pt idx="1009">
                  <c:v>0.1341</c:v>
                </c:pt>
                <c:pt idx="1010">
                  <c:v>0.1343</c:v>
                </c:pt>
                <c:pt idx="1011">
                  <c:v>0.13439999999999999</c:v>
                </c:pt>
                <c:pt idx="1012">
                  <c:v>0.1346</c:v>
                </c:pt>
                <c:pt idx="1013">
                  <c:v>0.13519999999999999</c:v>
                </c:pt>
                <c:pt idx="1014">
                  <c:v>0.13519999999999999</c:v>
                </c:pt>
                <c:pt idx="1015">
                  <c:v>0.1353</c:v>
                </c:pt>
                <c:pt idx="1016">
                  <c:v>0.13539999999999999</c:v>
                </c:pt>
                <c:pt idx="1017">
                  <c:v>0.13539999999999999</c:v>
                </c:pt>
                <c:pt idx="1018">
                  <c:v>0.13539999999999999</c:v>
                </c:pt>
                <c:pt idx="1019">
                  <c:v>0.1356</c:v>
                </c:pt>
                <c:pt idx="1020">
                  <c:v>0.1358</c:v>
                </c:pt>
                <c:pt idx="1021">
                  <c:v>0.1363</c:v>
                </c:pt>
                <c:pt idx="1022">
                  <c:v>0.1363</c:v>
                </c:pt>
                <c:pt idx="1023">
                  <c:v>0.13639999999999999</c:v>
                </c:pt>
                <c:pt idx="1024">
                  <c:v>0.13639999999999999</c:v>
                </c:pt>
                <c:pt idx="1025">
                  <c:v>0.13650000000000001</c:v>
                </c:pt>
                <c:pt idx="1026">
                  <c:v>0.13669999999999999</c:v>
                </c:pt>
                <c:pt idx="1027">
                  <c:v>0.1368</c:v>
                </c:pt>
                <c:pt idx="1028">
                  <c:v>0.1368</c:v>
                </c:pt>
                <c:pt idx="1029">
                  <c:v>0.1368</c:v>
                </c:pt>
                <c:pt idx="1030">
                  <c:v>0.13700000000000001</c:v>
                </c:pt>
                <c:pt idx="1031">
                  <c:v>0.13739999999999999</c:v>
                </c:pt>
                <c:pt idx="1032">
                  <c:v>0.13750000000000001</c:v>
                </c:pt>
                <c:pt idx="1033">
                  <c:v>0.13769999999999999</c:v>
                </c:pt>
                <c:pt idx="1034">
                  <c:v>0.1381</c:v>
                </c:pt>
                <c:pt idx="1035">
                  <c:v>0.1381</c:v>
                </c:pt>
                <c:pt idx="1036">
                  <c:v>0.13819999999999999</c:v>
                </c:pt>
                <c:pt idx="1037">
                  <c:v>0.13830000000000001</c:v>
                </c:pt>
                <c:pt idx="1038">
                  <c:v>0.1384</c:v>
                </c:pt>
                <c:pt idx="1039">
                  <c:v>0.13869999999999999</c:v>
                </c:pt>
                <c:pt idx="1040">
                  <c:v>0.13880000000000001</c:v>
                </c:pt>
                <c:pt idx="1041">
                  <c:v>0.13880000000000001</c:v>
                </c:pt>
                <c:pt idx="1042">
                  <c:v>0.13900000000000001</c:v>
                </c:pt>
                <c:pt idx="1043">
                  <c:v>0.13900000000000001</c:v>
                </c:pt>
                <c:pt idx="1044">
                  <c:v>0.13930000000000001</c:v>
                </c:pt>
                <c:pt idx="1045">
                  <c:v>0.13930000000000001</c:v>
                </c:pt>
                <c:pt idx="1046">
                  <c:v>0.1394</c:v>
                </c:pt>
                <c:pt idx="1047">
                  <c:v>0.1396</c:v>
                </c:pt>
                <c:pt idx="1048">
                  <c:v>0.13969999999999999</c:v>
                </c:pt>
                <c:pt idx="1049">
                  <c:v>0.13969999999999999</c:v>
                </c:pt>
                <c:pt idx="1050">
                  <c:v>0.13969999999999999</c:v>
                </c:pt>
                <c:pt idx="1051">
                  <c:v>0.13969999999999999</c:v>
                </c:pt>
                <c:pt idx="1052">
                  <c:v>0.13969999999999999</c:v>
                </c:pt>
                <c:pt idx="1053">
                  <c:v>0.1399</c:v>
                </c:pt>
                <c:pt idx="1054">
                  <c:v>0.1399</c:v>
                </c:pt>
                <c:pt idx="1055">
                  <c:v>0.1401</c:v>
                </c:pt>
                <c:pt idx="1056">
                  <c:v>0.1401</c:v>
                </c:pt>
                <c:pt idx="1057">
                  <c:v>0.14019999999999999</c:v>
                </c:pt>
                <c:pt idx="1058">
                  <c:v>0.1404</c:v>
                </c:pt>
                <c:pt idx="1059">
                  <c:v>0.1404</c:v>
                </c:pt>
                <c:pt idx="1060">
                  <c:v>0.14050000000000001</c:v>
                </c:pt>
                <c:pt idx="1061">
                  <c:v>0.1406</c:v>
                </c:pt>
                <c:pt idx="1062">
                  <c:v>0.1409</c:v>
                </c:pt>
                <c:pt idx="1063">
                  <c:v>0.1414</c:v>
                </c:pt>
                <c:pt idx="1064">
                  <c:v>0.14149999999999999</c:v>
                </c:pt>
                <c:pt idx="1065">
                  <c:v>0.14149999999999999</c:v>
                </c:pt>
                <c:pt idx="1066">
                  <c:v>0.14149999999999999</c:v>
                </c:pt>
                <c:pt idx="1067">
                  <c:v>0.1416</c:v>
                </c:pt>
                <c:pt idx="1068">
                  <c:v>0.14180000000000001</c:v>
                </c:pt>
                <c:pt idx="1069">
                  <c:v>0.1419</c:v>
                </c:pt>
                <c:pt idx="1070">
                  <c:v>0.1421</c:v>
                </c:pt>
                <c:pt idx="1071">
                  <c:v>0.1421</c:v>
                </c:pt>
                <c:pt idx="1072">
                  <c:v>0.14230000000000001</c:v>
                </c:pt>
                <c:pt idx="1073">
                  <c:v>0.14230000000000001</c:v>
                </c:pt>
                <c:pt idx="1074">
                  <c:v>0.1426</c:v>
                </c:pt>
                <c:pt idx="1075">
                  <c:v>0.14269999999999999</c:v>
                </c:pt>
                <c:pt idx="1076">
                  <c:v>0.1429</c:v>
                </c:pt>
                <c:pt idx="1077">
                  <c:v>0.1429</c:v>
                </c:pt>
                <c:pt idx="1078">
                  <c:v>0.1431</c:v>
                </c:pt>
                <c:pt idx="1079">
                  <c:v>0.14319999999999999</c:v>
                </c:pt>
                <c:pt idx="1080">
                  <c:v>0.14330000000000001</c:v>
                </c:pt>
                <c:pt idx="1081">
                  <c:v>0.1434</c:v>
                </c:pt>
                <c:pt idx="1082">
                  <c:v>0.1434</c:v>
                </c:pt>
                <c:pt idx="1083">
                  <c:v>0.14349999999999999</c:v>
                </c:pt>
                <c:pt idx="1084">
                  <c:v>0.14349999999999999</c:v>
                </c:pt>
                <c:pt idx="1085">
                  <c:v>0.14360000000000001</c:v>
                </c:pt>
                <c:pt idx="1086">
                  <c:v>0.14410000000000001</c:v>
                </c:pt>
                <c:pt idx="1087">
                  <c:v>0.1444</c:v>
                </c:pt>
                <c:pt idx="1088">
                  <c:v>0.1447</c:v>
                </c:pt>
                <c:pt idx="1089">
                  <c:v>0.14480000000000001</c:v>
                </c:pt>
                <c:pt idx="1090">
                  <c:v>0.14480000000000001</c:v>
                </c:pt>
                <c:pt idx="1091">
                  <c:v>0.14480000000000001</c:v>
                </c:pt>
                <c:pt idx="1092">
                  <c:v>0.1449</c:v>
                </c:pt>
                <c:pt idx="1093">
                  <c:v>0.14499999999999999</c:v>
                </c:pt>
                <c:pt idx="1094">
                  <c:v>0.14510000000000001</c:v>
                </c:pt>
                <c:pt idx="1095">
                  <c:v>0.14510000000000001</c:v>
                </c:pt>
                <c:pt idx="1096">
                  <c:v>0.1452</c:v>
                </c:pt>
                <c:pt idx="1097">
                  <c:v>0.14530000000000001</c:v>
                </c:pt>
                <c:pt idx="1098">
                  <c:v>0.14530000000000001</c:v>
                </c:pt>
                <c:pt idx="1099">
                  <c:v>0.1457</c:v>
                </c:pt>
                <c:pt idx="1100">
                  <c:v>0.14599999999999999</c:v>
                </c:pt>
                <c:pt idx="1101">
                  <c:v>0.14610000000000001</c:v>
                </c:pt>
                <c:pt idx="1102">
                  <c:v>0.14610000000000001</c:v>
                </c:pt>
                <c:pt idx="1103">
                  <c:v>0.1462</c:v>
                </c:pt>
                <c:pt idx="1104">
                  <c:v>0.14649999999999999</c:v>
                </c:pt>
                <c:pt idx="1105">
                  <c:v>0.1467</c:v>
                </c:pt>
                <c:pt idx="1106">
                  <c:v>0.1467</c:v>
                </c:pt>
                <c:pt idx="1107">
                  <c:v>0.14680000000000001</c:v>
                </c:pt>
                <c:pt idx="1108">
                  <c:v>0.14699999999999999</c:v>
                </c:pt>
                <c:pt idx="1109">
                  <c:v>0.1472</c:v>
                </c:pt>
                <c:pt idx="1110">
                  <c:v>0.1472</c:v>
                </c:pt>
                <c:pt idx="1111">
                  <c:v>0.1474</c:v>
                </c:pt>
                <c:pt idx="1112">
                  <c:v>0.14760000000000001</c:v>
                </c:pt>
                <c:pt idx="1113">
                  <c:v>0.1477</c:v>
                </c:pt>
                <c:pt idx="1114">
                  <c:v>0.14779999999999999</c:v>
                </c:pt>
                <c:pt idx="1115">
                  <c:v>0.14779999999999999</c:v>
                </c:pt>
                <c:pt idx="1116">
                  <c:v>0.1479</c:v>
                </c:pt>
                <c:pt idx="1117">
                  <c:v>0.14799999999999999</c:v>
                </c:pt>
                <c:pt idx="1118">
                  <c:v>0.14810000000000001</c:v>
                </c:pt>
                <c:pt idx="1119">
                  <c:v>0.14829999999999999</c:v>
                </c:pt>
                <c:pt idx="1120">
                  <c:v>0.14860000000000001</c:v>
                </c:pt>
                <c:pt idx="1121">
                  <c:v>0.14860000000000001</c:v>
                </c:pt>
                <c:pt idx="1122">
                  <c:v>0.1487</c:v>
                </c:pt>
                <c:pt idx="1123">
                  <c:v>0.1489</c:v>
                </c:pt>
                <c:pt idx="1124">
                  <c:v>0.14910000000000001</c:v>
                </c:pt>
                <c:pt idx="1125">
                  <c:v>0.14960000000000001</c:v>
                </c:pt>
                <c:pt idx="1126">
                  <c:v>0.14990000000000001</c:v>
                </c:pt>
                <c:pt idx="1127">
                  <c:v>0.15</c:v>
                </c:pt>
                <c:pt idx="1128">
                  <c:v>0.15060000000000001</c:v>
                </c:pt>
                <c:pt idx="1129">
                  <c:v>0.15110000000000001</c:v>
                </c:pt>
                <c:pt idx="1130">
                  <c:v>0.1512</c:v>
                </c:pt>
                <c:pt idx="1131">
                  <c:v>0.1512</c:v>
                </c:pt>
                <c:pt idx="1132">
                  <c:v>0.15129999999999999</c:v>
                </c:pt>
                <c:pt idx="1133">
                  <c:v>0.15129999999999999</c:v>
                </c:pt>
                <c:pt idx="1134">
                  <c:v>0.15140000000000001</c:v>
                </c:pt>
                <c:pt idx="1135">
                  <c:v>0.15140000000000001</c:v>
                </c:pt>
                <c:pt idx="1136">
                  <c:v>0.15140000000000001</c:v>
                </c:pt>
                <c:pt idx="1137">
                  <c:v>0.1515</c:v>
                </c:pt>
                <c:pt idx="1138">
                  <c:v>0.15160000000000001</c:v>
                </c:pt>
                <c:pt idx="1139">
                  <c:v>0.15160000000000001</c:v>
                </c:pt>
                <c:pt idx="1140">
                  <c:v>0.15160000000000001</c:v>
                </c:pt>
                <c:pt idx="1141">
                  <c:v>0.15160000000000001</c:v>
                </c:pt>
                <c:pt idx="1142">
                  <c:v>0.1517</c:v>
                </c:pt>
                <c:pt idx="1143">
                  <c:v>0.15190000000000001</c:v>
                </c:pt>
                <c:pt idx="1144">
                  <c:v>0.15190000000000001</c:v>
                </c:pt>
                <c:pt idx="1145">
                  <c:v>0.15240000000000001</c:v>
                </c:pt>
                <c:pt idx="1146">
                  <c:v>0.15240000000000001</c:v>
                </c:pt>
                <c:pt idx="1147">
                  <c:v>0.1525</c:v>
                </c:pt>
                <c:pt idx="1148">
                  <c:v>0.15260000000000001</c:v>
                </c:pt>
                <c:pt idx="1149">
                  <c:v>0.1527</c:v>
                </c:pt>
                <c:pt idx="1150">
                  <c:v>0.15279999999999999</c:v>
                </c:pt>
                <c:pt idx="1151">
                  <c:v>0.15310000000000001</c:v>
                </c:pt>
                <c:pt idx="1152">
                  <c:v>0.15310000000000001</c:v>
                </c:pt>
                <c:pt idx="1153">
                  <c:v>0.1535</c:v>
                </c:pt>
                <c:pt idx="1154">
                  <c:v>0.1537</c:v>
                </c:pt>
                <c:pt idx="1155">
                  <c:v>0.1537</c:v>
                </c:pt>
                <c:pt idx="1156">
                  <c:v>0.154</c:v>
                </c:pt>
                <c:pt idx="1157">
                  <c:v>0.15409999999999999</c:v>
                </c:pt>
                <c:pt idx="1158">
                  <c:v>0.15440000000000001</c:v>
                </c:pt>
                <c:pt idx="1159">
                  <c:v>0.1545</c:v>
                </c:pt>
                <c:pt idx="1160">
                  <c:v>0.15529999999999999</c:v>
                </c:pt>
                <c:pt idx="1161">
                  <c:v>0.15540000000000001</c:v>
                </c:pt>
                <c:pt idx="1162">
                  <c:v>0.1555</c:v>
                </c:pt>
                <c:pt idx="1163">
                  <c:v>0.15570000000000001</c:v>
                </c:pt>
                <c:pt idx="1164">
                  <c:v>0.15570000000000001</c:v>
                </c:pt>
                <c:pt idx="1165">
                  <c:v>0.156</c:v>
                </c:pt>
                <c:pt idx="1166">
                  <c:v>0.15609999999999999</c:v>
                </c:pt>
                <c:pt idx="1167">
                  <c:v>0.15609999999999999</c:v>
                </c:pt>
                <c:pt idx="1168">
                  <c:v>0.15629999999999999</c:v>
                </c:pt>
                <c:pt idx="1169">
                  <c:v>0.1565</c:v>
                </c:pt>
                <c:pt idx="1170">
                  <c:v>0.15659999999999999</c:v>
                </c:pt>
                <c:pt idx="1171">
                  <c:v>0.15690000000000001</c:v>
                </c:pt>
                <c:pt idx="1172">
                  <c:v>0.15690000000000001</c:v>
                </c:pt>
                <c:pt idx="1173">
                  <c:v>0.157</c:v>
                </c:pt>
                <c:pt idx="1174">
                  <c:v>0.15709999999999999</c:v>
                </c:pt>
                <c:pt idx="1175">
                  <c:v>0.15720000000000001</c:v>
                </c:pt>
                <c:pt idx="1176">
                  <c:v>0.1573</c:v>
                </c:pt>
                <c:pt idx="1177">
                  <c:v>0.1575</c:v>
                </c:pt>
                <c:pt idx="1178">
                  <c:v>0.15759999999999999</c:v>
                </c:pt>
                <c:pt idx="1179">
                  <c:v>0.15759999999999999</c:v>
                </c:pt>
                <c:pt idx="1180">
                  <c:v>0.158</c:v>
                </c:pt>
                <c:pt idx="1181">
                  <c:v>0.15809999999999999</c:v>
                </c:pt>
                <c:pt idx="1182">
                  <c:v>0.1583</c:v>
                </c:pt>
                <c:pt idx="1183">
                  <c:v>0.1583</c:v>
                </c:pt>
                <c:pt idx="1184">
                  <c:v>0.15859999999999999</c:v>
                </c:pt>
                <c:pt idx="1185">
                  <c:v>0.15859999999999999</c:v>
                </c:pt>
                <c:pt idx="1186">
                  <c:v>0.15870000000000001</c:v>
                </c:pt>
                <c:pt idx="1187">
                  <c:v>0.159</c:v>
                </c:pt>
                <c:pt idx="1188">
                  <c:v>0.159</c:v>
                </c:pt>
                <c:pt idx="1189">
                  <c:v>0.15959999999999999</c:v>
                </c:pt>
                <c:pt idx="1190">
                  <c:v>0.15970000000000001</c:v>
                </c:pt>
                <c:pt idx="1191">
                  <c:v>0.1598</c:v>
                </c:pt>
                <c:pt idx="1192">
                  <c:v>0.16009999999999999</c:v>
                </c:pt>
                <c:pt idx="1193">
                  <c:v>0.16009999999999999</c:v>
                </c:pt>
                <c:pt idx="1194">
                  <c:v>0.16020000000000001</c:v>
                </c:pt>
                <c:pt idx="1195">
                  <c:v>0.16039999999999999</c:v>
                </c:pt>
                <c:pt idx="1196">
                  <c:v>0.1605</c:v>
                </c:pt>
                <c:pt idx="1197">
                  <c:v>0.16059999999999999</c:v>
                </c:pt>
                <c:pt idx="1198">
                  <c:v>0.16059999999999999</c:v>
                </c:pt>
                <c:pt idx="1199">
                  <c:v>0.1608</c:v>
                </c:pt>
                <c:pt idx="1200">
                  <c:v>0.1608</c:v>
                </c:pt>
                <c:pt idx="1201">
                  <c:v>0.161</c:v>
                </c:pt>
                <c:pt idx="1202">
                  <c:v>0.16109999999999999</c:v>
                </c:pt>
                <c:pt idx="1203">
                  <c:v>0.16139999999999999</c:v>
                </c:pt>
                <c:pt idx="1204">
                  <c:v>0.16170000000000001</c:v>
                </c:pt>
                <c:pt idx="1205">
                  <c:v>0.1618</c:v>
                </c:pt>
                <c:pt idx="1206">
                  <c:v>0.1623</c:v>
                </c:pt>
                <c:pt idx="1207">
                  <c:v>0.16239999999999999</c:v>
                </c:pt>
                <c:pt idx="1208">
                  <c:v>0.16239999999999999</c:v>
                </c:pt>
                <c:pt idx="1209">
                  <c:v>0.16270000000000001</c:v>
                </c:pt>
                <c:pt idx="1210">
                  <c:v>0.16420000000000001</c:v>
                </c:pt>
                <c:pt idx="1211">
                  <c:v>0.16450000000000001</c:v>
                </c:pt>
                <c:pt idx="1212">
                  <c:v>0.16470000000000001</c:v>
                </c:pt>
                <c:pt idx="1213">
                  <c:v>0.16470000000000001</c:v>
                </c:pt>
                <c:pt idx="1214">
                  <c:v>0.16470000000000001</c:v>
                </c:pt>
                <c:pt idx="1215">
                  <c:v>0.1648</c:v>
                </c:pt>
                <c:pt idx="1216">
                  <c:v>0.1648</c:v>
                </c:pt>
                <c:pt idx="1217">
                  <c:v>0.16489999999999999</c:v>
                </c:pt>
                <c:pt idx="1218">
                  <c:v>0.16500000000000001</c:v>
                </c:pt>
                <c:pt idx="1219">
                  <c:v>0.16500000000000001</c:v>
                </c:pt>
                <c:pt idx="1220">
                  <c:v>0.16520000000000001</c:v>
                </c:pt>
                <c:pt idx="1221">
                  <c:v>0.1653</c:v>
                </c:pt>
                <c:pt idx="1222">
                  <c:v>0.16539999999999999</c:v>
                </c:pt>
                <c:pt idx="1223">
                  <c:v>0.1656</c:v>
                </c:pt>
                <c:pt idx="1224">
                  <c:v>0.16569999999999999</c:v>
                </c:pt>
                <c:pt idx="1225">
                  <c:v>0.16619999999999999</c:v>
                </c:pt>
                <c:pt idx="1226">
                  <c:v>0.16619999999999999</c:v>
                </c:pt>
                <c:pt idx="1227">
                  <c:v>0.16639999999999999</c:v>
                </c:pt>
                <c:pt idx="1228">
                  <c:v>0.16639999999999999</c:v>
                </c:pt>
                <c:pt idx="1229">
                  <c:v>0.16669999999999999</c:v>
                </c:pt>
                <c:pt idx="1230">
                  <c:v>0.16689999999999999</c:v>
                </c:pt>
                <c:pt idx="1231">
                  <c:v>0.16719999999999999</c:v>
                </c:pt>
                <c:pt idx="1232">
                  <c:v>0.1673</c:v>
                </c:pt>
                <c:pt idx="1233">
                  <c:v>0.16750000000000001</c:v>
                </c:pt>
                <c:pt idx="1234">
                  <c:v>0.16750000000000001</c:v>
                </c:pt>
                <c:pt idx="1235">
                  <c:v>0.1678</c:v>
                </c:pt>
                <c:pt idx="1236">
                  <c:v>0.16789999999999999</c:v>
                </c:pt>
                <c:pt idx="1237">
                  <c:v>0.16839999999999999</c:v>
                </c:pt>
                <c:pt idx="1238">
                  <c:v>0.1686</c:v>
                </c:pt>
                <c:pt idx="1239">
                  <c:v>0.1686</c:v>
                </c:pt>
                <c:pt idx="1240">
                  <c:v>0.16880000000000001</c:v>
                </c:pt>
                <c:pt idx="1241">
                  <c:v>0.16889999999999999</c:v>
                </c:pt>
                <c:pt idx="1242">
                  <c:v>0.16919999999999999</c:v>
                </c:pt>
                <c:pt idx="1243">
                  <c:v>0.16930000000000001</c:v>
                </c:pt>
                <c:pt idx="1244">
                  <c:v>0.16930000000000001</c:v>
                </c:pt>
                <c:pt idx="1245">
                  <c:v>0.1694</c:v>
                </c:pt>
                <c:pt idx="1246">
                  <c:v>0.16950000000000001</c:v>
                </c:pt>
                <c:pt idx="1247">
                  <c:v>0.1696</c:v>
                </c:pt>
                <c:pt idx="1248">
                  <c:v>0.17</c:v>
                </c:pt>
                <c:pt idx="1249">
                  <c:v>0.1701</c:v>
                </c:pt>
                <c:pt idx="1250">
                  <c:v>0.17030000000000001</c:v>
                </c:pt>
                <c:pt idx="1251">
                  <c:v>0.1704</c:v>
                </c:pt>
                <c:pt idx="1252">
                  <c:v>0.17050000000000001</c:v>
                </c:pt>
                <c:pt idx="1253">
                  <c:v>0.1706</c:v>
                </c:pt>
                <c:pt idx="1254">
                  <c:v>0.1709</c:v>
                </c:pt>
                <c:pt idx="1255">
                  <c:v>0.1709</c:v>
                </c:pt>
                <c:pt idx="1256">
                  <c:v>0.17119999999999999</c:v>
                </c:pt>
                <c:pt idx="1257">
                  <c:v>0.1714</c:v>
                </c:pt>
                <c:pt idx="1258">
                  <c:v>0.17150000000000001</c:v>
                </c:pt>
                <c:pt idx="1259">
                  <c:v>0.17150000000000001</c:v>
                </c:pt>
                <c:pt idx="1260">
                  <c:v>0.1716</c:v>
                </c:pt>
                <c:pt idx="1261">
                  <c:v>0.1716</c:v>
                </c:pt>
                <c:pt idx="1262">
                  <c:v>0.17180000000000001</c:v>
                </c:pt>
                <c:pt idx="1263">
                  <c:v>0.1719</c:v>
                </c:pt>
                <c:pt idx="1264">
                  <c:v>0.1719</c:v>
                </c:pt>
                <c:pt idx="1265">
                  <c:v>0.1719</c:v>
                </c:pt>
                <c:pt idx="1266">
                  <c:v>0.17199999999999999</c:v>
                </c:pt>
                <c:pt idx="1267">
                  <c:v>0.1721</c:v>
                </c:pt>
                <c:pt idx="1268">
                  <c:v>0.17219999999999999</c:v>
                </c:pt>
                <c:pt idx="1269">
                  <c:v>0.1724</c:v>
                </c:pt>
                <c:pt idx="1270">
                  <c:v>0.17299999999999999</c:v>
                </c:pt>
                <c:pt idx="1271">
                  <c:v>0.17299999999999999</c:v>
                </c:pt>
                <c:pt idx="1272">
                  <c:v>0.1734</c:v>
                </c:pt>
                <c:pt idx="1273">
                  <c:v>0.17369999999999999</c:v>
                </c:pt>
                <c:pt idx="1274">
                  <c:v>0.1741</c:v>
                </c:pt>
                <c:pt idx="1275">
                  <c:v>0.1741</c:v>
                </c:pt>
                <c:pt idx="1276">
                  <c:v>0.17419999999999999</c:v>
                </c:pt>
                <c:pt idx="1277">
                  <c:v>0.17430000000000001</c:v>
                </c:pt>
                <c:pt idx="1278">
                  <c:v>0.17430000000000001</c:v>
                </c:pt>
                <c:pt idx="1279">
                  <c:v>0.1744</c:v>
                </c:pt>
                <c:pt idx="1280">
                  <c:v>0.1744</c:v>
                </c:pt>
                <c:pt idx="1281">
                  <c:v>0.17519999999999999</c:v>
                </c:pt>
                <c:pt idx="1282">
                  <c:v>0.1759</c:v>
                </c:pt>
                <c:pt idx="1283">
                  <c:v>0.1759</c:v>
                </c:pt>
                <c:pt idx="1284">
                  <c:v>0.1759</c:v>
                </c:pt>
                <c:pt idx="1285">
                  <c:v>0.17630000000000001</c:v>
                </c:pt>
                <c:pt idx="1286">
                  <c:v>0.17660000000000001</c:v>
                </c:pt>
                <c:pt idx="1287">
                  <c:v>0.1769</c:v>
                </c:pt>
                <c:pt idx="1288">
                  <c:v>0.17699999999999999</c:v>
                </c:pt>
                <c:pt idx="1289">
                  <c:v>0.17730000000000001</c:v>
                </c:pt>
                <c:pt idx="1290">
                  <c:v>0.17730000000000001</c:v>
                </c:pt>
                <c:pt idx="1291">
                  <c:v>0.1774</c:v>
                </c:pt>
                <c:pt idx="1292">
                  <c:v>0.17760000000000001</c:v>
                </c:pt>
                <c:pt idx="1293">
                  <c:v>0.1777</c:v>
                </c:pt>
                <c:pt idx="1294">
                  <c:v>0.1777</c:v>
                </c:pt>
                <c:pt idx="1295">
                  <c:v>0.17780000000000001</c:v>
                </c:pt>
                <c:pt idx="1296">
                  <c:v>0.17810000000000001</c:v>
                </c:pt>
                <c:pt idx="1297">
                  <c:v>0.1784</c:v>
                </c:pt>
                <c:pt idx="1298">
                  <c:v>0.17849999999999999</c:v>
                </c:pt>
                <c:pt idx="1299">
                  <c:v>0.1787</c:v>
                </c:pt>
                <c:pt idx="1300">
                  <c:v>0.17879999999999999</c:v>
                </c:pt>
                <c:pt idx="1301">
                  <c:v>0.17879999999999999</c:v>
                </c:pt>
                <c:pt idx="1302">
                  <c:v>0.17949999999999999</c:v>
                </c:pt>
                <c:pt idx="1303">
                  <c:v>0.1799</c:v>
                </c:pt>
                <c:pt idx="1304">
                  <c:v>0.18</c:v>
                </c:pt>
                <c:pt idx="1305">
                  <c:v>0.18</c:v>
                </c:pt>
                <c:pt idx="1306">
                  <c:v>0.1802</c:v>
                </c:pt>
                <c:pt idx="1307">
                  <c:v>0.18029999999999999</c:v>
                </c:pt>
                <c:pt idx="1308">
                  <c:v>0.1804</c:v>
                </c:pt>
                <c:pt idx="1309">
                  <c:v>0.1804</c:v>
                </c:pt>
                <c:pt idx="1310">
                  <c:v>0.18049999999999999</c:v>
                </c:pt>
                <c:pt idx="1311">
                  <c:v>0.1807</c:v>
                </c:pt>
                <c:pt idx="1312">
                  <c:v>0.18079999999999999</c:v>
                </c:pt>
                <c:pt idx="1313">
                  <c:v>0.18079999999999999</c:v>
                </c:pt>
                <c:pt idx="1314">
                  <c:v>0.1812</c:v>
                </c:pt>
                <c:pt idx="1315">
                  <c:v>0.18129999999999999</c:v>
                </c:pt>
                <c:pt idx="1316">
                  <c:v>0.18149999999999999</c:v>
                </c:pt>
                <c:pt idx="1317">
                  <c:v>0.18179999999999999</c:v>
                </c:pt>
                <c:pt idx="1318">
                  <c:v>0.18190000000000001</c:v>
                </c:pt>
                <c:pt idx="1319">
                  <c:v>0.18240000000000001</c:v>
                </c:pt>
                <c:pt idx="1320">
                  <c:v>0.1825</c:v>
                </c:pt>
                <c:pt idx="1321">
                  <c:v>0.18260000000000001</c:v>
                </c:pt>
                <c:pt idx="1322">
                  <c:v>0.18279999999999999</c:v>
                </c:pt>
                <c:pt idx="1323">
                  <c:v>0.1837</c:v>
                </c:pt>
                <c:pt idx="1324">
                  <c:v>0.18379999999999999</c:v>
                </c:pt>
                <c:pt idx="1325">
                  <c:v>0.184</c:v>
                </c:pt>
                <c:pt idx="1326">
                  <c:v>0.1842</c:v>
                </c:pt>
                <c:pt idx="1327">
                  <c:v>0.18429999999999999</c:v>
                </c:pt>
                <c:pt idx="1328">
                  <c:v>0.18429999999999999</c:v>
                </c:pt>
                <c:pt idx="1329">
                  <c:v>0.18440000000000001</c:v>
                </c:pt>
                <c:pt idx="1330">
                  <c:v>0.18440000000000001</c:v>
                </c:pt>
                <c:pt idx="1331">
                  <c:v>0.1847</c:v>
                </c:pt>
                <c:pt idx="1332">
                  <c:v>0.18479999999999999</c:v>
                </c:pt>
                <c:pt idx="1333">
                  <c:v>0.1852</c:v>
                </c:pt>
                <c:pt idx="1334">
                  <c:v>0.18559999999999999</c:v>
                </c:pt>
                <c:pt idx="1335">
                  <c:v>0.18559999999999999</c:v>
                </c:pt>
                <c:pt idx="1336">
                  <c:v>0.18579999999999999</c:v>
                </c:pt>
                <c:pt idx="1337">
                  <c:v>0.18579999999999999</c:v>
                </c:pt>
                <c:pt idx="1338">
                  <c:v>0.18579999999999999</c:v>
                </c:pt>
                <c:pt idx="1339">
                  <c:v>0.1862</c:v>
                </c:pt>
                <c:pt idx="1340">
                  <c:v>0.18629999999999999</c:v>
                </c:pt>
                <c:pt idx="1341">
                  <c:v>0.18679999999999999</c:v>
                </c:pt>
                <c:pt idx="1342">
                  <c:v>0.18729999999999999</c:v>
                </c:pt>
                <c:pt idx="1343">
                  <c:v>0.18740000000000001</c:v>
                </c:pt>
                <c:pt idx="1344">
                  <c:v>0.18809999999999999</c:v>
                </c:pt>
                <c:pt idx="1345">
                  <c:v>0.18820000000000001</c:v>
                </c:pt>
                <c:pt idx="1346">
                  <c:v>0.18840000000000001</c:v>
                </c:pt>
                <c:pt idx="1347">
                  <c:v>0.1885</c:v>
                </c:pt>
                <c:pt idx="1348">
                  <c:v>0.18870000000000001</c:v>
                </c:pt>
                <c:pt idx="1349">
                  <c:v>0.18870000000000001</c:v>
                </c:pt>
                <c:pt idx="1350">
                  <c:v>0.189</c:v>
                </c:pt>
                <c:pt idx="1351">
                  <c:v>0.18909999999999999</c:v>
                </c:pt>
                <c:pt idx="1352">
                  <c:v>0.1895</c:v>
                </c:pt>
                <c:pt idx="1353">
                  <c:v>0.18959999999999999</c:v>
                </c:pt>
                <c:pt idx="1354">
                  <c:v>0.18959999999999999</c:v>
                </c:pt>
                <c:pt idx="1355">
                  <c:v>0.1898</c:v>
                </c:pt>
                <c:pt idx="1356">
                  <c:v>0.18990000000000001</c:v>
                </c:pt>
                <c:pt idx="1357">
                  <c:v>0.1903</c:v>
                </c:pt>
                <c:pt idx="1358">
                  <c:v>0.19040000000000001</c:v>
                </c:pt>
                <c:pt idx="1359">
                  <c:v>0.1905</c:v>
                </c:pt>
                <c:pt idx="1360">
                  <c:v>0.1905</c:v>
                </c:pt>
                <c:pt idx="1361">
                  <c:v>0.19059999999999999</c:v>
                </c:pt>
                <c:pt idx="1362">
                  <c:v>0.19109999999999999</c:v>
                </c:pt>
                <c:pt idx="1363">
                  <c:v>0.19120000000000001</c:v>
                </c:pt>
                <c:pt idx="1364">
                  <c:v>0.19120000000000001</c:v>
                </c:pt>
                <c:pt idx="1365">
                  <c:v>0.19139999999999999</c:v>
                </c:pt>
                <c:pt idx="1366">
                  <c:v>0.19209999999999999</c:v>
                </c:pt>
                <c:pt idx="1367">
                  <c:v>0.19220000000000001</c:v>
                </c:pt>
                <c:pt idx="1368">
                  <c:v>0.19239999999999999</c:v>
                </c:pt>
                <c:pt idx="1369">
                  <c:v>0.1925</c:v>
                </c:pt>
                <c:pt idx="1370">
                  <c:v>0.1925</c:v>
                </c:pt>
                <c:pt idx="1371">
                  <c:v>0.19320000000000001</c:v>
                </c:pt>
                <c:pt idx="1372">
                  <c:v>0.19320000000000001</c:v>
                </c:pt>
                <c:pt idx="1373">
                  <c:v>0.19350000000000001</c:v>
                </c:pt>
                <c:pt idx="1374">
                  <c:v>0.19350000000000001</c:v>
                </c:pt>
                <c:pt idx="1375">
                  <c:v>0.19370000000000001</c:v>
                </c:pt>
                <c:pt idx="1376">
                  <c:v>0.1938</c:v>
                </c:pt>
                <c:pt idx="1377">
                  <c:v>0.19389999999999999</c:v>
                </c:pt>
                <c:pt idx="1378">
                  <c:v>0.19489999999999999</c:v>
                </c:pt>
                <c:pt idx="1379">
                  <c:v>0.1951</c:v>
                </c:pt>
                <c:pt idx="1380">
                  <c:v>0.19520000000000001</c:v>
                </c:pt>
                <c:pt idx="1381">
                  <c:v>0.19589999999999999</c:v>
                </c:pt>
                <c:pt idx="1382">
                  <c:v>0.19589999999999999</c:v>
                </c:pt>
                <c:pt idx="1383">
                  <c:v>0.19700000000000001</c:v>
                </c:pt>
                <c:pt idx="1384">
                  <c:v>0.1981</c:v>
                </c:pt>
                <c:pt idx="1385">
                  <c:v>0.1983</c:v>
                </c:pt>
                <c:pt idx="1386">
                  <c:v>0.19839999999999999</c:v>
                </c:pt>
                <c:pt idx="1387">
                  <c:v>0.1986</c:v>
                </c:pt>
                <c:pt idx="1388">
                  <c:v>0.19919999999999999</c:v>
                </c:pt>
                <c:pt idx="1389">
                  <c:v>0.19939999999999999</c:v>
                </c:pt>
                <c:pt idx="1390">
                  <c:v>0.19950000000000001</c:v>
                </c:pt>
                <c:pt idx="1391">
                  <c:v>0.2</c:v>
                </c:pt>
                <c:pt idx="1392">
                  <c:v>0.2</c:v>
                </c:pt>
                <c:pt idx="1393">
                  <c:v>0.2</c:v>
                </c:pt>
                <c:pt idx="1394">
                  <c:v>0.20019999999999999</c:v>
                </c:pt>
                <c:pt idx="1395">
                  <c:v>0.20039999999999999</c:v>
                </c:pt>
                <c:pt idx="1396">
                  <c:v>0.20039999999999999</c:v>
                </c:pt>
                <c:pt idx="1397">
                  <c:v>0.20050000000000001</c:v>
                </c:pt>
                <c:pt idx="1398">
                  <c:v>0.20069999999999999</c:v>
                </c:pt>
                <c:pt idx="1399">
                  <c:v>0.2009</c:v>
                </c:pt>
                <c:pt idx="1400">
                  <c:v>0.2014</c:v>
                </c:pt>
                <c:pt idx="1401">
                  <c:v>0.20180000000000001</c:v>
                </c:pt>
                <c:pt idx="1402">
                  <c:v>0.2019</c:v>
                </c:pt>
                <c:pt idx="1403">
                  <c:v>0.2019</c:v>
                </c:pt>
                <c:pt idx="1404">
                  <c:v>0.2021</c:v>
                </c:pt>
                <c:pt idx="1405">
                  <c:v>0.2024</c:v>
                </c:pt>
                <c:pt idx="1406">
                  <c:v>0.20269999999999999</c:v>
                </c:pt>
                <c:pt idx="1407">
                  <c:v>0.2031</c:v>
                </c:pt>
                <c:pt idx="1408">
                  <c:v>0.20319999999999999</c:v>
                </c:pt>
                <c:pt idx="1409">
                  <c:v>0.20330000000000001</c:v>
                </c:pt>
                <c:pt idx="1410">
                  <c:v>0.20380000000000001</c:v>
                </c:pt>
                <c:pt idx="1411">
                  <c:v>0.20380000000000001</c:v>
                </c:pt>
                <c:pt idx="1412">
                  <c:v>0.2039</c:v>
                </c:pt>
                <c:pt idx="1413">
                  <c:v>0.2039</c:v>
                </c:pt>
                <c:pt idx="1414">
                  <c:v>0.20430000000000001</c:v>
                </c:pt>
                <c:pt idx="1415">
                  <c:v>0.2046</c:v>
                </c:pt>
                <c:pt idx="1416">
                  <c:v>0.2049</c:v>
                </c:pt>
                <c:pt idx="1417">
                  <c:v>0.20499999999999999</c:v>
                </c:pt>
                <c:pt idx="1418">
                  <c:v>0.2056</c:v>
                </c:pt>
                <c:pt idx="1419">
                  <c:v>0.20660000000000001</c:v>
                </c:pt>
                <c:pt idx="1420">
                  <c:v>0.20660000000000001</c:v>
                </c:pt>
                <c:pt idx="1421">
                  <c:v>0.20699999999999999</c:v>
                </c:pt>
                <c:pt idx="1422">
                  <c:v>0.20710000000000001</c:v>
                </c:pt>
                <c:pt idx="1423">
                  <c:v>0.20730000000000001</c:v>
                </c:pt>
                <c:pt idx="1424">
                  <c:v>0.20799999999999999</c:v>
                </c:pt>
                <c:pt idx="1425">
                  <c:v>0.2082</c:v>
                </c:pt>
                <c:pt idx="1426">
                  <c:v>0.20860000000000001</c:v>
                </c:pt>
                <c:pt idx="1427">
                  <c:v>0.20979999999999999</c:v>
                </c:pt>
                <c:pt idx="1428">
                  <c:v>0.21</c:v>
                </c:pt>
                <c:pt idx="1429">
                  <c:v>0.21060000000000001</c:v>
                </c:pt>
                <c:pt idx="1430">
                  <c:v>0.21079999999999999</c:v>
                </c:pt>
                <c:pt idx="1431">
                  <c:v>0.21099999999999999</c:v>
                </c:pt>
                <c:pt idx="1432">
                  <c:v>0.2114</c:v>
                </c:pt>
                <c:pt idx="1433">
                  <c:v>0.2114</c:v>
                </c:pt>
                <c:pt idx="1434">
                  <c:v>0.2117</c:v>
                </c:pt>
                <c:pt idx="1435">
                  <c:v>0.21179999999999999</c:v>
                </c:pt>
                <c:pt idx="1436">
                  <c:v>0.21199999999999999</c:v>
                </c:pt>
                <c:pt idx="1437">
                  <c:v>0.21279999999999999</c:v>
                </c:pt>
                <c:pt idx="1438">
                  <c:v>0.21310000000000001</c:v>
                </c:pt>
                <c:pt idx="1439">
                  <c:v>0.2132</c:v>
                </c:pt>
                <c:pt idx="1440">
                  <c:v>0.21329999999999999</c:v>
                </c:pt>
                <c:pt idx="1441">
                  <c:v>0.2135</c:v>
                </c:pt>
                <c:pt idx="1442">
                  <c:v>0.21379999999999999</c:v>
                </c:pt>
                <c:pt idx="1443">
                  <c:v>0.21490000000000001</c:v>
                </c:pt>
                <c:pt idx="1444">
                  <c:v>0.21490000000000001</c:v>
                </c:pt>
                <c:pt idx="1445">
                  <c:v>0.2152</c:v>
                </c:pt>
                <c:pt idx="1446">
                  <c:v>0.21540000000000001</c:v>
                </c:pt>
                <c:pt idx="1447">
                  <c:v>0.2157</c:v>
                </c:pt>
                <c:pt idx="1448">
                  <c:v>0.21709999999999999</c:v>
                </c:pt>
                <c:pt idx="1449">
                  <c:v>0.21709999999999999</c:v>
                </c:pt>
                <c:pt idx="1450">
                  <c:v>0.2172</c:v>
                </c:pt>
                <c:pt idx="1451">
                  <c:v>0.21759999999999999</c:v>
                </c:pt>
                <c:pt idx="1452">
                  <c:v>0.21790000000000001</c:v>
                </c:pt>
                <c:pt idx="1453">
                  <c:v>0.21890000000000001</c:v>
                </c:pt>
                <c:pt idx="1454">
                  <c:v>0.21890000000000001</c:v>
                </c:pt>
                <c:pt idx="1455">
                  <c:v>0.21909999999999999</c:v>
                </c:pt>
                <c:pt idx="1456">
                  <c:v>0.21929999999999999</c:v>
                </c:pt>
                <c:pt idx="1457">
                  <c:v>0.21929999999999999</c:v>
                </c:pt>
                <c:pt idx="1458">
                  <c:v>0.21929999999999999</c:v>
                </c:pt>
                <c:pt idx="1459">
                  <c:v>0.21929999999999999</c:v>
                </c:pt>
                <c:pt idx="1460">
                  <c:v>0.21959999999999999</c:v>
                </c:pt>
                <c:pt idx="1461">
                  <c:v>0.21959999999999999</c:v>
                </c:pt>
                <c:pt idx="1462">
                  <c:v>0.21970000000000001</c:v>
                </c:pt>
                <c:pt idx="1463">
                  <c:v>0.2198</c:v>
                </c:pt>
                <c:pt idx="1464">
                  <c:v>0.2205</c:v>
                </c:pt>
                <c:pt idx="1465">
                  <c:v>0.22140000000000001</c:v>
                </c:pt>
                <c:pt idx="1466">
                  <c:v>0.222</c:v>
                </c:pt>
                <c:pt idx="1467">
                  <c:v>0.22209999999999999</c:v>
                </c:pt>
                <c:pt idx="1468">
                  <c:v>0.22239999999999999</c:v>
                </c:pt>
                <c:pt idx="1469">
                  <c:v>0.2225</c:v>
                </c:pt>
                <c:pt idx="1470">
                  <c:v>0.2228</c:v>
                </c:pt>
                <c:pt idx="1471">
                  <c:v>0.2228</c:v>
                </c:pt>
                <c:pt idx="1472">
                  <c:v>0.22309999999999999</c:v>
                </c:pt>
                <c:pt idx="1473">
                  <c:v>0.22320000000000001</c:v>
                </c:pt>
                <c:pt idx="1474">
                  <c:v>0.2235</c:v>
                </c:pt>
                <c:pt idx="1475">
                  <c:v>0.2235</c:v>
                </c:pt>
                <c:pt idx="1476">
                  <c:v>0.224</c:v>
                </c:pt>
                <c:pt idx="1477">
                  <c:v>0.22420000000000001</c:v>
                </c:pt>
                <c:pt idx="1478">
                  <c:v>0.22420000000000001</c:v>
                </c:pt>
                <c:pt idx="1479">
                  <c:v>0.2243</c:v>
                </c:pt>
                <c:pt idx="1480">
                  <c:v>0.22439999999999999</c:v>
                </c:pt>
                <c:pt idx="1481">
                  <c:v>0.22500000000000001</c:v>
                </c:pt>
                <c:pt idx="1482">
                  <c:v>0.22500000000000001</c:v>
                </c:pt>
                <c:pt idx="1483">
                  <c:v>0.22559999999999999</c:v>
                </c:pt>
                <c:pt idx="1484">
                  <c:v>0.22620000000000001</c:v>
                </c:pt>
                <c:pt idx="1485">
                  <c:v>0.2271</c:v>
                </c:pt>
                <c:pt idx="1486">
                  <c:v>0.2283</c:v>
                </c:pt>
                <c:pt idx="1487">
                  <c:v>0.22839999999999999</c:v>
                </c:pt>
                <c:pt idx="1488">
                  <c:v>0.2286</c:v>
                </c:pt>
                <c:pt idx="1489">
                  <c:v>0.22869999999999999</c:v>
                </c:pt>
                <c:pt idx="1490">
                  <c:v>0.2293</c:v>
                </c:pt>
                <c:pt idx="1491">
                  <c:v>0.2293</c:v>
                </c:pt>
                <c:pt idx="1492">
                  <c:v>0.22989999999999999</c:v>
                </c:pt>
                <c:pt idx="1493">
                  <c:v>0.23</c:v>
                </c:pt>
                <c:pt idx="1494">
                  <c:v>0.2301</c:v>
                </c:pt>
                <c:pt idx="1495">
                  <c:v>0.2303</c:v>
                </c:pt>
                <c:pt idx="1496">
                  <c:v>0.23069999999999999</c:v>
                </c:pt>
                <c:pt idx="1497">
                  <c:v>0.23080000000000001</c:v>
                </c:pt>
                <c:pt idx="1498">
                  <c:v>0.23080000000000001</c:v>
                </c:pt>
                <c:pt idx="1499">
                  <c:v>0.2316</c:v>
                </c:pt>
                <c:pt idx="1500">
                  <c:v>0.2316</c:v>
                </c:pt>
                <c:pt idx="1501">
                  <c:v>0.23250000000000001</c:v>
                </c:pt>
                <c:pt idx="1502">
                  <c:v>0.23280000000000001</c:v>
                </c:pt>
                <c:pt idx="1503">
                  <c:v>0.23319999999999999</c:v>
                </c:pt>
                <c:pt idx="1504">
                  <c:v>0.23330000000000001</c:v>
                </c:pt>
                <c:pt idx="1505">
                  <c:v>0.23350000000000001</c:v>
                </c:pt>
                <c:pt idx="1506">
                  <c:v>0.2336</c:v>
                </c:pt>
                <c:pt idx="1507">
                  <c:v>0.2336</c:v>
                </c:pt>
                <c:pt idx="1508">
                  <c:v>0.23480000000000001</c:v>
                </c:pt>
                <c:pt idx="1509">
                  <c:v>0.2349</c:v>
                </c:pt>
                <c:pt idx="1510">
                  <c:v>0.2349</c:v>
                </c:pt>
                <c:pt idx="1511">
                  <c:v>0.23519999999999999</c:v>
                </c:pt>
                <c:pt idx="1512">
                  <c:v>0.2354</c:v>
                </c:pt>
                <c:pt idx="1513">
                  <c:v>0.2356</c:v>
                </c:pt>
                <c:pt idx="1514">
                  <c:v>0.2356</c:v>
                </c:pt>
                <c:pt idx="1515">
                  <c:v>0.23630000000000001</c:v>
                </c:pt>
                <c:pt idx="1516">
                  <c:v>0.23630000000000001</c:v>
                </c:pt>
                <c:pt idx="1517">
                  <c:v>0.23649999999999999</c:v>
                </c:pt>
                <c:pt idx="1518">
                  <c:v>0.23649999999999999</c:v>
                </c:pt>
                <c:pt idx="1519">
                  <c:v>0.23719999999999999</c:v>
                </c:pt>
                <c:pt idx="1520">
                  <c:v>0.2374</c:v>
                </c:pt>
                <c:pt idx="1521">
                  <c:v>0.23760000000000001</c:v>
                </c:pt>
                <c:pt idx="1522">
                  <c:v>0.23799999999999999</c:v>
                </c:pt>
                <c:pt idx="1523">
                  <c:v>0.23799999999999999</c:v>
                </c:pt>
                <c:pt idx="1524">
                  <c:v>0.2387</c:v>
                </c:pt>
                <c:pt idx="1525">
                  <c:v>0.23949999999999999</c:v>
                </c:pt>
                <c:pt idx="1526">
                  <c:v>0.23960000000000001</c:v>
                </c:pt>
                <c:pt idx="1527">
                  <c:v>0.2399</c:v>
                </c:pt>
                <c:pt idx="1528">
                  <c:v>0.2399</c:v>
                </c:pt>
                <c:pt idx="1529">
                  <c:v>0.2402</c:v>
                </c:pt>
                <c:pt idx="1530">
                  <c:v>0.24030000000000001</c:v>
                </c:pt>
                <c:pt idx="1531">
                  <c:v>0.24049999999999999</c:v>
                </c:pt>
                <c:pt idx="1532">
                  <c:v>0.24099999999999999</c:v>
                </c:pt>
                <c:pt idx="1533">
                  <c:v>0.24129999999999999</c:v>
                </c:pt>
                <c:pt idx="1534">
                  <c:v>0.24129999999999999</c:v>
                </c:pt>
                <c:pt idx="1535">
                  <c:v>0.24149999999999999</c:v>
                </c:pt>
                <c:pt idx="1536">
                  <c:v>0.24179999999999999</c:v>
                </c:pt>
                <c:pt idx="1537">
                  <c:v>0.24179999999999999</c:v>
                </c:pt>
                <c:pt idx="1538">
                  <c:v>0.2419</c:v>
                </c:pt>
                <c:pt idx="1539">
                  <c:v>0.24199999999999999</c:v>
                </c:pt>
                <c:pt idx="1540">
                  <c:v>0.24210000000000001</c:v>
                </c:pt>
                <c:pt idx="1541">
                  <c:v>0.24229999999999999</c:v>
                </c:pt>
                <c:pt idx="1542">
                  <c:v>0.24229999999999999</c:v>
                </c:pt>
                <c:pt idx="1543">
                  <c:v>0.24279999999999999</c:v>
                </c:pt>
                <c:pt idx="1544">
                  <c:v>0.24360000000000001</c:v>
                </c:pt>
                <c:pt idx="1545">
                  <c:v>0.24399999999999999</c:v>
                </c:pt>
                <c:pt idx="1546">
                  <c:v>0.24410000000000001</c:v>
                </c:pt>
                <c:pt idx="1547">
                  <c:v>0.24440000000000001</c:v>
                </c:pt>
                <c:pt idx="1548">
                  <c:v>0.2452</c:v>
                </c:pt>
                <c:pt idx="1549">
                  <c:v>0.24529999999999999</c:v>
                </c:pt>
                <c:pt idx="1550">
                  <c:v>0.2457</c:v>
                </c:pt>
                <c:pt idx="1551">
                  <c:v>0.24629999999999999</c:v>
                </c:pt>
                <c:pt idx="1552">
                  <c:v>0.24640000000000001</c:v>
                </c:pt>
                <c:pt idx="1553">
                  <c:v>0.24640000000000001</c:v>
                </c:pt>
                <c:pt idx="1554">
                  <c:v>0.24660000000000001</c:v>
                </c:pt>
                <c:pt idx="1555">
                  <c:v>0.24679999999999999</c:v>
                </c:pt>
                <c:pt idx="1556">
                  <c:v>0.247</c:v>
                </c:pt>
                <c:pt idx="1557">
                  <c:v>0.2472</c:v>
                </c:pt>
                <c:pt idx="1558">
                  <c:v>0.2475</c:v>
                </c:pt>
                <c:pt idx="1559">
                  <c:v>0.24790000000000001</c:v>
                </c:pt>
                <c:pt idx="1560">
                  <c:v>0.24859999999999999</c:v>
                </c:pt>
                <c:pt idx="1561">
                  <c:v>0.24879999999999999</c:v>
                </c:pt>
                <c:pt idx="1562">
                  <c:v>0.24929999999999999</c:v>
                </c:pt>
                <c:pt idx="1563">
                  <c:v>0.24959999999999999</c:v>
                </c:pt>
                <c:pt idx="1564">
                  <c:v>0.25</c:v>
                </c:pt>
                <c:pt idx="1565">
                  <c:v>0.25009999999999999</c:v>
                </c:pt>
                <c:pt idx="1566">
                  <c:v>0.25069999999999998</c:v>
                </c:pt>
                <c:pt idx="1567">
                  <c:v>0.25080000000000002</c:v>
                </c:pt>
                <c:pt idx="1568">
                  <c:v>0.251</c:v>
                </c:pt>
                <c:pt idx="1569">
                  <c:v>0.25140000000000001</c:v>
                </c:pt>
                <c:pt idx="1570">
                  <c:v>0.252</c:v>
                </c:pt>
                <c:pt idx="1571">
                  <c:v>0.252</c:v>
                </c:pt>
                <c:pt idx="1572">
                  <c:v>0.25259999999999999</c:v>
                </c:pt>
                <c:pt idx="1573">
                  <c:v>0.253</c:v>
                </c:pt>
                <c:pt idx="1574">
                  <c:v>0.253</c:v>
                </c:pt>
                <c:pt idx="1575">
                  <c:v>0.2535</c:v>
                </c:pt>
                <c:pt idx="1576">
                  <c:v>0.25380000000000003</c:v>
                </c:pt>
                <c:pt idx="1577">
                  <c:v>0.25380000000000003</c:v>
                </c:pt>
                <c:pt idx="1578">
                  <c:v>0.25390000000000001</c:v>
                </c:pt>
                <c:pt idx="1579">
                  <c:v>0.25390000000000001</c:v>
                </c:pt>
                <c:pt idx="1580">
                  <c:v>0.25390000000000001</c:v>
                </c:pt>
                <c:pt idx="1581">
                  <c:v>0.2545</c:v>
                </c:pt>
                <c:pt idx="1582">
                  <c:v>0.25459999999999999</c:v>
                </c:pt>
                <c:pt idx="1583">
                  <c:v>0.25519999999999998</c:v>
                </c:pt>
                <c:pt idx="1584">
                  <c:v>0.25569999999999998</c:v>
                </c:pt>
                <c:pt idx="1585">
                  <c:v>0.25619999999999998</c:v>
                </c:pt>
                <c:pt idx="1586">
                  <c:v>0.25669999999999998</c:v>
                </c:pt>
                <c:pt idx="1587">
                  <c:v>0.25690000000000002</c:v>
                </c:pt>
                <c:pt idx="1588">
                  <c:v>0.2576</c:v>
                </c:pt>
                <c:pt idx="1589">
                  <c:v>0.25769999999999998</c:v>
                </c:pt>
                <c:pt idx="1590">
                  <c:v>0.25800000000000001</c:v>
                </c:pt>
                <c:pt idx="1591">
                  <c:v>0.25840000000000002</c:v>
                </c:pt>
                <c:pt idx="1592">
                  <c:v>0.25929999999999997</c:v>
                </c:pt>
                <c:pt idx="1593">
                  <c:v>0.25950000000000001</c:v>
                </c:pt>
                <c:pt idx="1594">
                  <c:v>0.25990000000000002</c:v>
                </c:pt>
                <c:pt idx="1595">
                  <c:v>0.2601</c:v>
                </c:pt>
                <c:pt idx="1596">
                  <c:v>0.26040000000000002</c:v>
                </c:pt>
                <c:pt idx="1597">
                  <c:v>0.26040000000000002</c:v>
                </c:pt>
                <c:pt idx="1598">
                  <c:v>0.2611</c:v>
                </c:pt>
                <c:pt idx="1599">
                  <c:v>0.26169999999999999</c:v>
                </c:pt>
                <c:pt idx="1600">
                  <c:v>0.26250000000000001</c:v>
                </c:pt>
                <c:pt idx="1601">
                  <c:v>0.26279999999999998</c:v>
                </c:pt>
                <c:pt idx="1602">
                  <c:v>0.26290000000000002</c:v>
                </c:pt>
                <c:pt idx="1603">
                  <c:v>0.2636</c:v>
                </c:pt>
                <c:pt idx="1604">
                  <c:v>0.26379999999999998</c:v>
                </c:pt>
                <c:pt idx="1605">
                  <c:v>0.26400000000000001</c:v>
                </c:pt>
                <c:pt idx="1606">
                  <c:v>0.26450000000000001</c:v>
                </c:pt>
                <c:pt idx="1607">
                  <c:v>0.26450000000000001</c:v>
                </c:pt>
                <c:pt idx="1608">
                  <c:v>0.26500000000000001</c:v>
                </c:pt>
                <c:pt idx="1609">
                  <c:v>0.26529999999999998</c:v>
                </c:pt>
                <c:pt idx="1610">
                  <c:v>0.26669999999999999</c:v>
                </c:pt>
                <c:pt idx="1611">
                  <c:v>0.26669999999999999</c:v>
                </c:pt>
                <c:pt idx="1612">
                  <c:v>0.26679999999999998</c:v>
                </c:pt>
                <c:pt idx="1613">
                  <c:v>0.26740000000000003</c:v>
                </c:pt>
                <c:pt idx="1614">
                  <c:v>0.26769999999999999</c:v>
                </c:pt>
                <c:pt idx="1615">
                  <c:v>0.26779999999999998</c:v>
                </c:pt>
                <c:pt idx="1616">
                  <c:v>0.26790000000000003</c:v>
                </c:pt>
                <c:pt idx="1617">
                  <c:v>0.2681</c:v>
                </c:pt>
                <c:pt idx="1618">
                  <c:v>0.26929999999999998</c:v>
                </c:pt>
                <c:pt idx="1619">
                  <c:v>0.27029999999999998</c:v>
                </c:pt>
                <c:pt idx="1620">
                  <c:v>0.27210000000000001</c:v>
                </c:pt>
                <c:pt idx="1621">
                  <c:v>0.27250000000000002</c:v>
                </c:pt>
                <c:pt idx="1622">
                  <c:v>0.27260000000000001</c:v>
                </c:pt>
                <c:pt idx="1623">
                  <c:v>0.27339999999999998</c:v>
                </c:pt>
                <c:pt idx="1624">
                  <c:v>0.27350000000000002</c:v>
                </c:pt>
                <c:pt idx="1625">
                  <c:v>0.27360000000000001</c:v>
                </c:pt>
                <c:pt idx="1626">
                  <c:v>0.2737</c:v>
                </c:pt>
                <c:pt idx="1627">
                  <c:v>0.27379999999999999</c:v>
                </c:pt>
                <c:pt idx="1628">
                  <c:v>0.27560000000000001</c:v>
                </c:pt>
                <c:pt idx="1629">
                  <c:v>0.27639999999999998</c:v>
                </c:pt>
                <c:pt idx="1630">
                  <c:v>0.27729999999999999</c:v>
                </c:pt>
                <c:pt idx="1631">
                  <c:v>0.27760000000000001</c:v>
                </c:pt>
                <c:pt idx="1632">
                  <c:v>0.27810000000000001</c:v>
                </c:pt>
                <c:pt idx="1633">
                  <c:v>0.27850000000000003</c:v>
                </c:pt>
                <c:pt idx="1634">
                  <c:v>0.27879999999999999</c:v>
                </c:pt>
                <c:pt idx="1635">
                  <c:v>0.2792</c:v>
                </c:pt>
                <c:pt idx="1636">
                  <c:v>0.27950000000000003</c:v>
                </c:pt>
                <c:pt idx="1637">
                  <c:v>0.27960000000000002</c:v>
                </c:pt>
                <c:pt idx="1638">
                  <c:v>0.28000000000000003</c:v>
                </c:pt>
                <c:pt idx="1639">
                  <c:v>0.28010000000000002</c:v>
                </c:pt>
                <c:pt idx="1640">
                  <c:v>0.28110000000000002</c:v>
                </c:pt>
                <c:pt idx="1641">
                  <c:v>0.28220000000000001</c:v>
                </c:pt>
                <c:pt idx="1642">
                  <c:v>0.28339999999999999</c:v>
                </c:pt>
                <c:pt idx="1643">
                  <c:v>0.28339999999999999</c:v>
                </c:pt>
                <c:pt idx="1644">
                  <c:v>0.28360000000000002</c:v>
                </c:pt>
                <c:pt idx="1645">
                  <c:v>0.28370000000000001</c:v>
                </c:pt>
                <c:pt idx="1646">
                  <c:v>0.28389999999999999</c:v>
                </c:pt>
                <c:pt idx="1647">
                  <c:v>0.28420000000000001</c:v>
                </c:pt>
                <c:pt idx="1648">
                  <c:v>0.28439999999999999</c:v>
                </c:pt>
                <c:pt idx="1649">
                  <c:v>0.28520000000000001</c:v>
                </c:pt>
                <c:pt idx="1650">
                  <c:v>0.28520000000000001</c:v>
                </c:pt>
                <c:pt idx="1651">
                  <c:v>0.28539999999999999</c:v>
                </c:pt>
                <c:pt idx="1652">
                  <c:v>0.28599999999999998</c:v>
                </c:pt>
                <c:pt idx="1653">
                  <c:v>0.2863</c:v>
                </c:pt>
                <c:pt idx="1654">
                  <c:v>0.28649999999999998</c:v>
                </c:pt>
                <c:pt idx="1655">
                  <c:v>0.28689999999999999</c:v>
                </c:pt>
                <c:pt idx="1656">
                  <c:v>0.28710000000000002</c:v>
                </c:pt>
                <c:pt idx="1657">
                  <c:v>0.28739999999999999</c:v>
                </c:pt>
                <c:pt idx="1658">
                  <c:v>0.28760000000000002</c:v>
                </c:pt>
                <c:pt idx="1659">
                  <c:v>0.28789999999999999</c:v>
                </c:pt>
                <c:pt idx="1660">
                  <c:v>0.28860000000000002</c:v>
                </c:pt>
                <c:pt idx="1661">
                  <c:v>0.28889999999999999</c:v>
                </c:pt>
                <c:pt idx="1662">
                  <c:v>0.28910000000000002</c:v>
                </c:pt>
                <c:pt idx="1663">
                  <c:v>0.2893</c:v>
                </c:pt>
                <c:pt idx="1664">
                  <c:v>0.28949999999999998</c:v>
                </c:pt>
                <c:pt idx="1665">
                  <c:v>0.28989999999999999</c:v>
                </c:pt>
                <c:pt idx="1666">
                  <c:v>0.29020000000000001</c:v>
                </c:pt>
                <c:pt idx="1667">
                  <c:v>0.29039999999999999</c:v>
                </c:pt>
                <c:pt idx="1668">
                  <c:v>0.29089999999999999</c:v>
                </c:pt>
                <c:pt idx="1669">
                  <c:v>0.29139999999999999</c:v>
                </c:pt>
                <c:pt idx="1670">
                  <c:v>0.29210000000000003</c:v>
                </c:pt>
                <c:pt idx="1671">
                  <c:v>0.29289999999999999</c:v>
                </c:pt>
                <c:pt idx="1672">
                  <c:v>0.29299999999999998</c:v>
                </c:pt>
                <c:pt idx="1673">
                  <c:v>0.29320000000000002</c:v>
                </c:pt>
                <c:pt idx="1674">
                  <c:v>0.29370000000000002</c:v>
                </c:pt>
                <c:pt idx="1675">
                  <c:v>0.29470000000000002</c:v>
                </c:pt>
                <c:pt idx="1676">
                  <c:v>0.29509999999999997</c:v>
                </c:pt>
                <c:pt idx="1677">
                  <c:v>0.2959</c:v>
                </c:pt>
                <c:pt idx="1678">
                  <c:v>0.29649999999999999</c:v>
                </c:pt>
                <c:pt idx="1679">
                  <c:v>0.29680000000000001</c:v>
                </c:pt>
                <c:pt idx="1680">
                  <c:v>0.29720000000000002</c:v>
                </c:pt>
                <c:pt idx="1681">
                  <c:v>0.29720000000000002</c:v>
                </c:pt>
                <c:pt idx="1682">
                  <c:v>0.29730000000000001</c:v>
                </c:pt>
                <c:pt idx="1683">
                  <c:v>0.29859999999999998</c:v>
                </c:pt>
                <c:pt idx="1684">
                  <c:v>0.3</c:v>
                </c:pt>
                <c:pt idx="1685">
                  <c:v>0.30020000000000002</c:v>
                </c:pt>
                <c:pt idx="1686">
                  <c:v>0.30080000000000001</c:v>
                </c:pt>
                <c:pt idx="1687">
                  <c:v>0.30099999999999999</c:v>
                </c:pt>
                <c:pt idx="1688">
                  <c:v>0.30120000000000002</c:v>
                </c:pt>
                <c:pt idx="1689">
                  <c:v>0.3014</c:v>
                </c:pt>
                <c:pt idx="1690">
                  <c:v>0.3014</c:v>
                </c:pt>
                <c:pt idx="1691">
                  <c:v>0.30330000000000001</c:v>
                </c:pt>
                <c:pt idx="1692">
                  <c:v>0.30359999999999998</c:v>
                </c:pt>
                <c:pt idx="1693">
                  <c:v>0.30430000000000001</c:v>
                </c:pt>
                <c:pt idx="1694">
                  <c:v>0.30430000000000001</c:v>
                </c:pt>
                <c:pt idx="1695">
                  <c:v>0.30430000000000001</c:v>
                </c:pt>
                <c:pt idx="1696">
                  <c:v>0.30499999999999999</c:v>
                </c:pt>
                <c:pt idx="1697">
                  <c:v>0.30499999999999999</c:v>
                </c:pt>
                <c:pt idx="1698">
                  <c:v>0.30499999999999999</c:v>
                </c:pt>
                <c:pt idx="1699">
                  <c:v>0.30570000000000003</c:v>
                </c:pt>
                <c:pt idx="1700">
                  <c:v>0.30570000000000003</c:v>
                </c:pt>
                <c:pt idx="1701">
                  <c:v>0.30620000000000003</c:v>
                </c:pt>
                <c:pt idx="1702">
                  <c:v>0.30649999999999999</c:v>
                </c:pt>
                <c:pt idx="1703">
                  <c:v>0.30649999999999999</c:v>
                </c:pt>
                <c:pt idx="1704">
                  <c:v>0.30669999999999997</c:v>
                </c:pt>
                <c:pt idx="1705">
                  <c:v>0.30680000000000002</c:v>
                </c:pt>
                <c:pt idx="1706">
                  <c:v>0.30719999999999997</c:v>
                </c:pt>
                <c:pt idx="1707">
                  <c:v>0.30819999999999997</c:v>
                </c:pt>
                <c:pt idx="1708">
                  <c:v>0.3085</c:v>
                </c:pt>
                <c:pt idx="1709">
                  <c:v>0.30909999999999999</c:v>
                </c:pt>
                <c:pt idx="1710">
                  <c:v>0.30930000000000002</c:v>
                </c:pt>
                <c:pt idx="1711">
                  <c:v>0.31009999999999999</c:v>
                </c:pt>
                <c:pt idx="1712">
                  <c:v>0.31030000000000002</c:v>
                </c:pt>
                <c:pt idx="1713">
                  <c:v>0.31140000000000001</c:v>
                </c:pt>
                <c:pt idx="1714">
                  <c:v>0.31309999999999999</c:v>
                </c:pt>
                <c:pt idx="1715">
                  <c:v>0.31309999999999999</c:v>
                </c:pt>
                <c:pt idx="1716">
                  <c:v>0.31459999999999999</c:v>
                </c:pt>
                <c:pt idx="1717">
                  <c:v>0.31480000000000002</c:v>
                </c:pt>
                <c:pt idx="1718">
                  <c:v>0.315</c:v>
                </c:pt>
                <c:pt idx="1719">
                  <c:v>0.315</c:v>
                </c:pt>
                <c:pt idx="1720">
                  <c:v>0.31519999999999998</c:v>
                </c:pt>
                <c:pt idx="1721">
                  <c:v>0.31590000000000001</c:v>
                </c:pt>
                <c:pt idx="1722">
                  <c:v>0.31630000000000003</c:v>
                </c:pt>
                <c:pt idx="1723">
                  <c:v>0.31669999999999998</c:v>
                </c:pt>
                <c:pt idx="1724">
                  <c:v>0.31740000000000002</c:v>
                </c:pt>
                <c:pt idx="1725">
                  <c:v>0.31819999999999998</c:v>
                </c:pt>
                <c:pt idx="1726">
                  <c:v>0.31969999999999998</c:v>
                </c:pt>
                <c:pt idx="1727">
                  <c:v>0.32040000000000002</c:v>
                </c:pt>
                <c:pt idx="1728">
                  <c:v>0.3206</c:v>
                </c:pt>
                <c:pt idx="1729">
                  <c:v>0.32090000000000002</c:v>
                </c:pt>
                <c:pt idx="1730">
                  <c:v>0.32090000000000002</c:v>
                </c:pt>
                <c:pt idx="1731">
                  <c:v>0.3226</c:v>
                </c:pt>
                <c:pt idx="1732">
                  <c:v>0.32329999999999998</c:v>
                </c:pt>
                <c:pt idx="1733">
                  <c:v>0.32419999999999999</c:v>
                </c:pt>
                <c:pt idx="1734">
                  <c:v>0.32440000000000002</c:v>
                </c:pt>
                <c:pt idx="1735">
                  <c:v>0.3251</c:v>
                </c:pt>
                <c:pt idx="1736">
                  <c:v>0.32519999999999999</c:v>
                </c:pt>
                <c:pt idx="1737">
                  <c:v>0.32529999999999998</c:v>
                </c:pt>
                <c:pt idx="1738">
                  <c:v>0.32600000000000001</c:v>
                </c:pt>
                <c:pt idx="1739">
                  <c:v>0.32629999999999998</c:v>
                </c:pt>
                <c:pt idx="1740">
                  <c:v>0.32629999999999998</c:v>
                </c:pt>
                <c:pt idx="1741">
                  <c:v>0.32669999999999999</c:v>
                </c:pt>
                <c:pt idx="1742">
                  <c:v>0.32750000000000001</c:v>
                </c:pt>
                <c:pt idx="1743">
                  <c:v>0.32769999999999999</c:v>
                </c:pt>
                <c:pt idx="1744">
                  <c:v>0.32840000000000003</c:v>
                </c:pt>
                <c:pt idx="1745">
                  <c:v>0.33</c:v>
                </c:pt>
                <c:pt idx="1746">
                  <c:v>0.3301</c:v>
                </c:pt>
                <c:pt idx="1747">
                  <c:v>0.33029999999999998</c:v>
                </c:pt>
                <c:pt idx="1748">
                  <c:v>0.33150000000000002</c:v>
                </c:pt>
                <c:pt idx="1749">
                  <c:v>0.33179999999999998</c:v>
                </c:pt>
                <c:pt idx="1750">
                  <c:v>0.33189999999999997</c:v>
                </c:pt>
                <c:pt idx="1751">
                  <c:v>0.33239999999999997</c:v>
                </c:pt>
                <c:pt idx="1752">
                  <c:v>0.33260000000000001</c:v>
                </c:pt>
                <c:pt idx="1753">
                  <c:v>0.3332</c:v>
                </c:pt>
                <c:pt idx="1754">
                  <c:v>0.33350000000000002</c:v>
                </c:pt>
                <c:pt idx="1755">
                  <c:v>0.33350000000000002</c:v>
                </c:pt>
                <c:pt idx="1756">
                  <c:v>0.33539999999999998</c:v>
                </c:pt>
                <c:pt idx="1757">
                  <c:v>0.33889999999999998</c:v>
                </c:pt>
                <c:pt idx="1758">
                  <c:v>0.33900000000000002</c:v>
                </c:pt>
                <c:pt idx="1759">
                  <c:v>0.3397</c:v>
                </c:pt>
                <c:pt idx="1760">
                  <c:v>0.33979999999999999</c:v>
                </c:pt>
                <c:pt idx="1761">
                  <c:v>0.34160000000000001</c:v>
                </c:pt>
                <c:pt idx="1762">
                  <c:v>0.34200000000000003</c:v>
                </c:pt>
                <c:pt idx="1763">
                  <c:v>0.34210000000000002</c:v>
                </c:pt>
                <c:pt idx="1764">
                  <c:v>0.34229999999999999</c:v>
                </c:pt>
                <c:pt idx="1765">
                  <c:v>0.34229999999999999</c:v>
                </c:pt>
                <c:pt idx="1766">
                  <c:v>0.34399999999999997</c:v>
                </c:pt>
                <c:pt idx="1767">
                  <c:v>0.34439999999999998</c:v>
                </c:pt>
                <c:pt idx="1768">
                  <c:v>0.34489999999999998</c:v>
                </c:pt>
                <c:pt idx="1769">
                  <c:v>0.34520000000000001</c:v>
                </c:pt>
                <c:pt idx="1770">
                  <c:v>0.34589999999999999</c:v>
                </c:pt>
                <c:pt idx="1771">
                  <c:v>0.34689999999999999</c:v>
                </c:pt>
                <c:pt idx="1772">
                  <c:v>0.34760000000000002</c:v>
                </c:pt>
                <c:pt idx="1773">
                  <c:v>0.34849999999999998</c:v>
                </c:pt>
                <c:pt idx="1774">
                  <c:v>0.34939999999999999</c:v>
                </c:pt>
                <c:pt idx="1775">
                  <c:v>0.34939999999999999</c:v>
                </c:pt>
                <c:pt idx="1776">
                  <c:v>0.34970000000000001</c:v>
                </c:pt>
                <c:pt idx="1777">
                  <c:v>0.35010000000000002</c:v>
                </c:pt>
                <c:pt idx="1778">
                  <c:v>0.35089999999999999</c:v>
                </c:pt>
                <c:pt idx="1779">
                  <c:v>0.35139999999999999</c:v>
                </c:pt>
                <c:pt idx="1780">
                  <c:v>0.35239999999999999</c:v>
                </c:pt>
                <c:pt idx="1781">
                  <c:v>0.35299999999999998</c:v>
                </c:pt>
                <c:pt idx="1782">
                  <c:v>0.35310000000000002</c:v>
                </c:pt>
                <c:pt idx="1783">
                  <c:v>0.35339999999999999</c:v>
                </c:pt>
                <c:pt idx="1784">
                  <c:v>0.35370000000000001</c:v>
                </c:pt>
                <c:pt idx="1785">
                  <c:v>0.35399999999999998</c:v>
                </c:pt>
                <c:pt idx="1786">
                  <c:v>0.35460000000000003</c:v>
                </c:pt>
                <c:pt idx="1787">
                  <c:v>0.35639999999999999</c:v>
                </c:pt>
                <c:pt idx="1788">
                  <c:v>0.35639999999999999</c:v>
                </c:pt>
                <c:pt idx="1789">
                  <c:v>0.35870000000000002</c:v>
                </c:pt>
                <c:pt idx="1790">
                  <c:v>0.36</c:v>
                </c:pt>
                <c:pt idx="1791">
                  <c:v>0.36099999999999999</c:v>
                </c:pt>
                <c:pt idx="1792">
                  <c:v>0.36099999999999999</c:v>
                </c:pt>
                <c:pt idx="1793">
                  <c:v>0.36120000000000002</c:v>
                </c:pt>
                <c:pt idx="1794">
                  <c:v>0.36159999999999998</c:v>
                </c:pt>
                <c:pt idx="1795">
                  <c:v>0.36170000000000002</c:v>
                </c:pt>
                <c:pt idx="1796">
                  <c:v>0.36170000000000002</c:v>
                </c:pt>
                <c:pt idx="1797">
                  <c:v>0.36359999999999998</c:v>
                </c:pt>
                <c:pt idx="1798">
                  <c:v>0.36380000000000001</c:v>
                </c:pt>
                <c:pt idx="1799">
                  <c:v>0.36580000000000001</c:v>
                </c:pt>
                <c:pt idx="1800">
                  <c:v>0.36630000000000001</c:v>
                </c:pt>
                <c:pt idx="1801">
                  <c:v>0.36720000000000003</c:v>
                </c:pt>
                <c:pt idx="1802">
                  <c:v>0.36809999999999998</c:v>
                </c:pt>
                <c:pt idx="1803">
                  <c:v>0.36859999999999998</c:v>
                </c:pt>
                <c:pt idx="1804">
                  <c:v>0.36870000000000003</c:v>
                </c:pt>
                <c:pt idx="1805">
                  <c:v>0.36880000000000002</c:v>
                </c:pt>
                <c:pt idx="1806">
                  <c:v>0.36980000000000002</c:v>
                </c:pt>
                <c:pt idx="1807">
                  <c:v>0.3705</c:v>
                </c:pt>
                <c:pt idx="1808">
                  <c:v>0.37190000000000001</c:v>
                </c:pt>
                <c:pt idx="1809">
                  <c:v>0.37219999999999998</c:v>
                </c:pt>
                <c:pt idx="1810">
                  <c:v>0.37230000000000002</c:v>
                </c:pt>
                <c:pt idx="1811">
                  <c:v>0.37269999999999998</c:v>
                </c:pt>
                <c:pt idx="1812">
                  <c:v>0.37490000000000001</c:v>
                </c:pt>
                <c:pt idx="1813">
                  <c:v>0.375</c:v>
                </c:pt>
                <c:pt idx="1814">
                  <c:v>0.37740000000000001</c:v>
                </c:pt>
                <c:pt idx="1815">
                  <c:v>0.37819999999999998</c:v>
                </c:pt>
                <c:pt idx="1816">
                  <c:v>0.37819999999999998</c:v>
                </c:pt>
                <c:pt idx="1817">
                  <c:v>0.37859999999999999</c:v>
                </c:pt>
                <c:pt idx="1818">
                  <c:v>0.37969999999999998</c:v>
                </c:pt>
                <c:pt idx="1819">
                  <c:v>0.38</c:v>
                </c:pt>
                <c:pt idx="1820">
                  <c:v>0.38100000000000001</c:v>
                </c:pt>
                <c:pt idx="1821">
                  <c:v>0.38109999999999999</c:v>
                </c:pt>
                <c:pt idx="1822">
                  <c:v>0.38109999999999999</c:v>
                </c:pt>
                <c:pt idx="1823">
                  <c:v>0.38129999999999997</c:v>
                </c:pt>
                <c:pt idx="1824">
                  <c:v>0.38300000000000001</c:v>
                </c:pt>
                <c:pt idx="1825">
                  <c:v>0.38350000000000001</c:v>
                </c:pt>
                <c:pt idx="1826">
                  <c:v>0.38369999999999999</c:v>
                </c:pt>
                <c:pt idx="1827">
                  <c:v>0.38390000000000002</c:v>
                </c:pt>
                <c:pt idx="1828">
                  <c:v>0.3856</c:v>
                </c:pt>
                <c:pt idx="1829">
                  <c:v>0.3871</c:v>
                </c:pt>
                <c:pt idx="1830">
                  <c:v>0.38900000000000001</c:v>
                </c:pt>
                <c:pt idx="1831">
                  <c:v>0.39079999999999998</c:v>
                </c:pt>
                <c:pt idx="1832">
                  <c:v>0.39169999999999999</c:v>
                </c:pt>
                <c:pt idx="1833">
                  <c:v>0.39269999999999999</c:v>
                </c:pt>
                <c:pt idx="1834">
                  <c:v>0.39290000000000003</c:v>
                </c:pt>
                <c:pt idx="1835">
                  <c:v>0.39340000000000003</c:v>
                </c:pt>
                <c:pt idx="1836">
                  <c:v>0.39610000000000001</c:v>
                </c:pt>
                <c:pt idx="1837">
                  <c:v>0.39700000000000002</c:v>
                </c:pt>
                <c:pt idx="1838">
                  <c:v>0.39789999999999998</c:v>
                </c:pt>
                <c:pt idx="1839">
                  <c:v>0.39950000000000002</c:v>
                </c:pt>
                <c:pt idx="1840">
                  <c:v>0.40060000000000001</c:v>
                </c:pt>
                <c:pt idx="1841">
                  <c:v>0.40139999999999998</c:v>
                </c:pt>
                <c:pt idx="1842">
                  <c:v>0.40160000000000001</c:v>
                </c:pt>
                <c:pt idx="1843">
                  <c:v>0.4017</c:v>
                </c:pt>
                <c:pt idx="1844">
                  <c:v>0.40310000000000001</c:v>
                </c:pt>
                <c:pt idx="1845">
                  <c:v>0.40360000000000001</c:v>
                </c:pt>
                <c:pt idx="1846">
                  <c:v>0.40400000000000003</c:v>
                </c:pt>
                <c:pt idx="1847">
                  <c:v>0.40410000000000001</c:v>
                </c:pt>
                <c:pt idx="1848">
                  <c:v>0.40439999999999998</c:v>
                </c:pt>
                <c:pt idx="1849">
                  <c:v>0.40579999999999999</c:v>
                </c:pt>
                <c:pt idx="1850">
                  <c:v>0.40600000000000003</c:v>
                </c:pt>
                <c:pt idx="1851">
                  <c:v>0.40600000000000003</c:v>
                </c:pt>
                <c:pt idx="1852">
                  <c:v>0.40889999999999999</c:v>
                </c:pt>
                <c:pt idx="1853">
                  <c:v>0.4093</c:v>
                </c:pt>
                <c:pt idx="1854">
                  <c:v>0.41070000000000001</c:v>
                </c:pt>
                <c:pt idx="1855">
                  <c:v>0.4113</c:v>
                </c:pt>
                <c:pt idx="1856">
                  <c:v>0.4133</c:v>
                </c:pt>
                <c:pt idx="1857">
                  <c:v>0.41549999999999998</c:v>
                </c:pt>
                <c:pt idx="1858">
                  <c:v>0.41610000000000003</c:v>
                </c:pt>
                <c:pt idx="1859">
                  <c:v>0.41899999999999998</c:v>
                </c:pt>
                <c:pt idx="1860">
                  <c:v>0.41909999999999997</c:v>
                </c:pt>
                <c:pt idx="1861">
                  <c:v>0.42059999999999997</c:v>
                </c:pt>
                <c:pt idx="1862">
                  <c:v>0.42109999999999997</c:v>
                </c:pt>
                <c:pt idx="1863">
                  <c:v>0.42170000000000002</c:v>
                </c:pt>
                <c:pt idx="1864">
                  <c:v>0.42359999999999998</c:v>
                </c:pt>
                <c:pt idx="1865">
                  <c:v>0.42380000000000001</c:v>
                </c:pt>
                <c:pt idx="1866">
                  <c:v>0.42399999999999999</c:v>
                </c:pt>
                <c:pt idx="1867">
                  <c:v>0.4249</c:v>
                </c:pt>
                <c:pt idx="1868">
                  <c:v>0.42609999999999998</c:v>
                </c:pt>
                <c:pt idx="1869">
                  <c:v>0.42709999999999998</c:v>
                </c:pt>
                <c:pt idx="1870">
                  <c:v>0.42770000000000002</c:v>
                </c:pt>
                <c:pt idx="1871">
                  <c:v>0.4279</c:v>
                </c:pt>
                <c:pt idx="1872">
                  <c:v>0.42799999999999999</c:v>
                </c:pt>
                <c:pt idx="1873">
                  <c:v>0.42859999999999998</c:v>
                </c:pt>
                <c:pt idx="1874">
                  <c:v>0.42920000000000003</c:v>
                </c:pt>
                <c:pt idx="1875">
                  <c:v>0.42970000000000003</c:v>
                </c:pt>
                <c:pt idx="1876">
                  <c:v>0.43020000000000003</c:v>
                </c:pt>
                <c:pt idx="1877">
                  <c:v>0.43140000000000001</c:v>
                </c:pt>
                <c:pt idx="1878">
                  <c:v>0.432</c:v>
                </c:pt>
                <c:pt idx="1879">
                  <c:v>0.43590000000000001</c:v>
                </c:pt>
                <c:pt idx="1880">
                  <c:v>0.43690000000000001</c:v>
                </c:pt>
                <c:pt idx="1881">
                  <c:v>0.43809999999999999</c:v>
                </c:pt>
                <c:pt idx="1882">
                  <c:v>0.43859999999999999</c:v>
                </c:pt>
                <c:pt idx="1883">
                  <c:v>0.43909999999999999</c:v>
                </c:pt>
                <c:pt idx="1884">
                  <c:v>0.44</c:v>
                </c:pt>
                <c:pt idx="1885">
                  <c:v>0.44090000000000001</c:v>
                </c:pt>
                <c:pt idx="1886">
                  <c:v>0.441</c:v>
                </c:pt>
                <c:pt idx="1887">
                  <c:v>0.44169999999999998</c:v>
                </c:pt>
                <c:pt idx="1888">
                  <c:v>0.44190000000000002</c:v>
                </c:pt>
                <c:pt idx="1889">
                  <c:v>0.44219999999999998</c:v>
                </c:pt>
                <c:pt idx="1890">
                  <c:v>0.44319999999999998</c:v>
                </c:pt>
                <c:pt idx="1891">
                  <c:v>0.44779999999999998</c:v>
                </c:pt>
                <c:pt idx="1892">
                  <c:v>0.44790000000000002</c:v>
                </c:pt>
                <c:pt idx="1893">
                  <c:v>0.4491</c:v>
                </c:pt>
                <c:pt idx="1894">
                  <c:v>0.4491</c:v>
                </c:pt>
                <c:pt idx="1895">
                  <c:v>0.44940000000000002</c:v>
                </c:pt>
                <c:pt idx="1896">
                  <c:v>0.44979999999999998</c:v>
                </c:pt>
                <c:pt idx="1897">
                  <c:v>0.45</c:v>
                </c:pt>
                <c:pt idx="1898">
                  <c:v>0.4501</c:v>
                </c:pt>
                <c:pt idx="1899">
                  <c:v>0.45140000000000002</c:v>
                </c:pt>
                <c:pt idx="1900">
                  <c:v>0.45290000000000002</c:v>
                </c:pt>
                <c:pt idx="1901">
                  <c:v>0.45290000000000002</c:v>
                </c:pt>
                <c:pt idx="1902">
                  <c:v>0.45850000000000002</c:v>
                </c:pt>
                <c:pt idx="1903">
                  <c:v>0.45950000000000002</c:v>
                </c:pt>
                <c:pt idx="1904">
                  <c:v>0.45960000000000001</c:v>
                </c:pt>
                <c:pt idx="1905">
                  <c:v>0.4632</c:v>
                </c:pt>
                <c:pt idx="1906">
                  <c:v>0.46460000000000001</c:v>
                </c:pt>
                <c:pt idx="1907">
                  <c:v>0.46539999999999998</c:v>
                </c:pt>
                <c:pt idx="1908">
                  <c:v>0.46910000000000002</c:v>
                </c:pt>
                <c:pt idx="1909">
                  <c:v>0.47</c:v>
                </c:pt>
                <c:pt idx="1910">
                  <c:v>0.4723</c:v>
                </c:pt>
                <c:pt idx="1911">
                  <c:v>0.47249999999999998</c:v>
                </c:pt>
                <c:pt idx="1912">
                  <c:v>0.47370000000000001</c:v>
                </c:pt>
                <c:pt idx="1913">
                  <c:v>0.47689999999999999</c:v>
                </c:pt>
                <c:pt idx="1914">
                  <c:v>0.47739999999999999</c:v>
                </c:pt>
                <c:pt idx="1915">
                  <c:v>0.47770000000000001</c:v>
                </c:pt>
                <c:pt idx="1916">
                  <c:v>0.47870000000000001</c:v>
                </c:pt>
                <c:pt idx="1917">
                  <c:v>0.4793</c:v>
                </c:pt>
                <c:pt idx="1918">
                  <c:v>0.48060000000000003</c:v>
                </c:pt>
                <c:pt idx="1919">
                  <c:v>0.48099999999999998</c:v>
                </c:pt>
                <c:pt idx="1920">
                  <c:v>0.4819</c:v>
                </c:pt>
                <c:pt idx="1921">
                  <c:v>0.48459999999999998</c:v>
                </c:pt>
                <c:pt idx="1922">
                  <c:v>0.48509999999999998</c:v>
                </c:pt>
                <c:pt idx="1923">
                  <c:v>0.48659999999999998</c:v>
                </c:pt>
                <c:pt idx="1924">
                  <c:v>0.48680000000000001</c:v>
                </c:pt>
                <c:pt idx="1925">
                  <c:v>0.48720000000000002</c:v>
                </c:pt>
                <c:pt idx="1926">
                  <c:v>0.49</c:v>
                </c:pt>
                <c:pt idx="1927">
                  <c:v>0.49020000000000002</c:v>
                </c:pt>
                <c:pt idx="1928">
                  <c:v>0.49020000000000002</c:v>
                </c:pt>
                <c:pt idx="1929">
                  <c:v>0.49340000000000001</c:v>
                </c:pt>
                <c:pt idx="1930">
                  <c:v>0.49419999999999997</c:v>
                </c:pt>
                <c:pt idx="1931">
                  <c:v>0.49590000000000001</c:v>
                </c:pt>
                <c:pt idx="1932">
                  <c:v>0.49709999999999999</c:v>
                </c:pt>
                <c:pt idx="1933">
                  <c:v>0.498</c:v>
                </c:pt>
                <c:pt idx="1934">
                  <c:v>0.498</c:v>
                </c:pt>
                <c:pt idx="1935">
                  <c:v>0.49819999999999998</c:v>
                </c:pt>
                <c:pt idx="1936">
                  <c:v>0.499</c:v>
                </c:pt>
                <c:pt idx="1937">
                  <c:v>0.49909999999999999</c:v>
                </c:pt>
                <c:pt idx="1938">
                  <c:v>0.5</c:v>
                </c:pt>
                <c:pt idx="1939">
                  <c:v>0.502</c:v>
                </c:pt>
                <c:pt idx="1940">
                  <c:v>0.50249999999999995</c:v>
                </c:pt>
                <c:pt idx="1941">
                  <c:v>0.50349999999999995</c:v>
                </c:pt>
                <c:pt idx="1942">
                  <c:v>0.50529999999999997</c:v>
                </c:pt>
                <c:pt idx="1943">
                  <c:v>0.50539999999999996</c:v>
                </c:pt>
                <c:pt idx="1944">
                  <c:v>0.50960000000000005</c:v>
                </c:pt>
                <c:pt idx="1945">
                  <c:v>0.51019999999999999</c:v>
                </c:pt>
                <c:pt idx="1946">
                  <c:v>0.51049999999999995</c:v>
                </c:pt>
                <c:pt idx="1947">
                  <c:v>0.51070000000000004</c:v>
                </c:pt>
                <c:pt idx="1948">
                  <c:v>0.51200000000000001</c:v>
                </c:pt>
                <c:pt idx="1949">
                  <c:v>0.51229999999999998</c:v>
                </c:pt>
                <c:pt idx="1950">
                  <c:v>0.51319999999999999</c:v>
                </c:pt>
                <c:pt idx="1951">
                  <c:v>0.51800000000000002</c:v>
                </c:pt>
                <c:pt idx="1952">
                  <c:v>0.51900000000000002</c:v>
                </c:pt>
                <c:pt idx="1953">
                  <c:v>0.52059999999999995</c:v>
                </c:pt>
                <c:pt idx="1954">
                  <c:v>0.52070000000000005</c:v>
                </c:pt>
                <c:pt idx="1955">
                  <c:v>0.52329999999999999</c:v>
                </c:pt>
                <c:pt idx="1956">
                  <c:v>0.52380000000000004</c:v>
                </c:pt>
                <c:pt idx="1957">
                  <c:v>0.52600000000000002</c:v>
                </c:pt>
                <c:pt idx="1958">
                  <c:v>0.52690000000000003</c:v>
                </c:pt>
                <c:pt idx="1959">
                  <c:v>0.53320000000000001</c:v>
                </c:pt>
                <c:pt idx="1960">
                  <c:v>0.53320000000000001</c:v>
                </c:pt>
                <c:pt idx="1961">
                  <c:v>0.5333</c:v>
                </c:pt>
                <c:pt idx="1962">
                  <c:v>0.53400000000000003</c:v>
                </c:pt>
                <c:pt idx="1963">
                  <c:v>0.53500000000000003</c:v>
                </c:pt>
                <c:pt idx="1964">
                  <c:v>0.53569999999999995</c:v>
                </c:pt>
                <c:pt idx="1965">
                  <c:v>0.53859999999999997</c:v>
                </c:pt>
                <c:pt idx="1966">
                  <c:v>0.5393</c:v>
                </c:pt>
                <c:pt idx="1967">
                  <c:v>0.53969999999999996</c:v>
                </c:pt>
                <c:pt idx="1968">
                  <c:v>0.54210000000000003</c:v>
                </c:pt>
                <c:pt idx="1969">
                  <c:v>0.54259999999999997</c:v>
                </c:pt>
                <c:pt idx="1970">
                  <c:v>0.54749999999999999</c:v>
                </c:pt>
                <c:pt idx="1971">
                  <c:v>0.54790000000000005</c:v>
                </c:pt>
                <c:pt idx="1972">
                  <c:v>0.54869999999999997</c:v>
                </c:pt>
                <c:pt idx="1973">
                  <c:v>0.54949999999999999</c:v>
                </c:pt>
                <c:pt idx="1974">
                  <c:v>0.55030000000000001</c:v>
                </c:pt>
                <c:pt idx="1975">
                  <c:v>0.55559999999999998</c:v>
                </c:pt>
                <c:pt idx="1976">
                  <c:v>0.55669999999999997</c:v>
                </c:pt>
                <c:pt idx="1977">
                  <c:v>0.55720000000000003</c:v>
                </c:pt>
                <c:pt idx="1978">
                  <c:v>0.55840000000000001</c:v>
                </c:pt>
                <c:pt idx="1979">
                  <c:v>0.55930000000000002</c:v>
                </c:pt>
                <c:pt idx="1980">
                  <c:v>0.56010000000000004</c:v>
                </c:pt>
                <c:pt idx="1981">
                  <c:v>0.56220000000000003</c:v>
                </c:pt>
                <c:pt idx="1982">
                  <c:v>0.56269999999999998</c:v>
                </c:pt>
                <c:pt idx="1983">
                  <c:v>0.56289999999999996</c:v>
                </c:pt>
                <c:pt idx="1984">
                  <c:v>0.56340000000000001</c:v>
                </c:pt>
                <c:pt idx="1985">
                  <c:v>0.56379999999999997</c:v>
                </c:pt>
                <c:pt idx="1986">
                  <c:v>0.56510000000000005</c:v>
                </c:pt>
                <c:pt idx="1987">
                  <c:v>0.56510000000000005</c:v>
                </c:pt>
                <c:pt idx="1988">
                  <c:v>0.56569999999999998</c:v>
                </c:pt>
                <c:pt idx="1989">
                  <c:v>0.56789999999999996</c:v>
                </c:pt>
                <c:pt idx="1990">
                  <c:v>0.56840000000000002</c:v>
                </c:pt>
                <c:pt idx="1991">
                  <c:v>0.56910000000000005</c:v>
                </c:pt>
                <c:pt idx="1992">
                  <c:v>0.57540000000000002</c:v>
                </c:pt>
                <c:pt idx="1993">
                  <c:v>0.57750000000000001</c:v>
                </c:pt>
                <c:pt idx="1994">
                  <c:v>0.57820000000000005</c:v>
                </c:pt>
                <c:pt idx="1995">
                  <c:v>0.57830000000000004</c:v>
                </c:pt>
                <c:pt idx="1996">
                  <c:v>0.57940000000000003</c:v>
                </c:pt>
                <c:pt idx="1997">
                  <c:v>0.58009999999999995</c:v>
                </c:pt>
                <c:pt idx="1998">
                  <c:v>0.58140000000000003</c:v>
                </c:pt>
                <c:pt idx="1999">
                  <c:v>0.58320000000000005</c:v>
                </c:pt>
                <c:pt idx="2000">
                  <c:v>0.58599999999999997</c:v>
                </c:pt>
                <c:pt idx="2001">
                  <c:v>0.58720000000000006</c:v>
                </c:pt>
                <c:pt idx="2002">
                  <c:v>0.58760000000000001</c:v>
                </c:pt>
                <c:pt idx="2003">
                  <c:v>0.58809999999999996</c:v>
                </c:pt>
                <c:pt idx="2004">
                  <c:v>0.58899999999999997</c:v>
                </c:pt>
                <c:pt idx="2005">
                  <c:v>0.59130000000000005</c:v>
                </c:pt>
                <c:pt idx="2006">
                  <c:v>0.59509999999999996</c:v>
                </c:pt>
                <c:pt idx="2007">
                  <c:v>0.59589999999999999</c:v>
                </c:pt>
                <c:pt idx="2008">
                  <c:v>0.59619999999999995</c:v>
                </c:pt>
                <c:pt idx="2009">
                  <c:v>0.59689999999999999</c:v>
                </c:pt>
                <c:pt idx="2010">
                  <c:v>0.59830000000000005</c:v>
                </c:pt>
                <c:pt idx="2011">
                  <c:v>0.59919999999999995</c:v>
                </c:pt>
                <c:pt idx="2012">
                  <c:v>0.6008</c:v>
                </c:pt>
                <c:pt idx="2013">
                  <c:v>0.60309999999999997</c:v>
                </c:pt>
                <c:pt idx="2014">
                  <c:v>0.60460000000000003</c:v>
                </c:pt>
                <c:pt idx="2015">
                  <c:v>0.60460000000000003</c:v>
                </c:pt>
                <c:pt idx="2016">
                  <c:v>0.61</c:v>
                </c:pt>
                <c:pt idx="2017">
                  <c:v>0.61370000000000002</c:v>
                </c:pt>
                <c:pt idx="2018">
                  <c:v>0.61399999999999999</c:v>
                </c:pt>
                <c:pt idx="2019">
                  <c:v>0.61439999999999995</c:v>
                </c:pt>
                <c:pt idx="2020">
                  <c:v>0.6149</c:v>
                </c:pt>
                <c:pt idx="2021">
                  <c:v>0.61770000000000003</c:v>
                </c:pt>
                <c:pt idx="2022">
                  <c:v>0.61819999999999997</c:v>
                </c:pt>
                <c:pt idx="2023">
                  <c:v>0.62019999999999997</c:v>
                </c:pt>
                <c:pt idx="2024">
                  <c:v>0.62090000000000001</c:v>
                </c:pt>
                <c:pt idx="2025">
                  <c:v>0.62119999999999997</c:v>
                </c:pt>
                <c:pt idx="2026">
                  <c:v>0.62180000000000002</c:v>
                </c:pt>
                <c:pt idx="2027">
                  <c:v>0.62180000000000002</c:v>
                </c:pt>
                <c:pt idx="2028">
                  <c:v>0.62190000000000001</c:v>
                </c:pt>
                <c:pt idx="2029">
                  <c:v>0.62260000000000004</c:v>
                </c:pt>
                <c:pt idx="2030">
                  <c:v>0.62729999999999997</c:v>
                </c:pt>
                <c:pt idx="2031">
                  <c:v>0.62770000000000004</c:v>
                </c:pt>
                <c:pt idx="2032">
                  <c:v>0.63070000000000004</c:v>
                </c:pt>
                <c:pt idx="2033">
                  <c:v>0.63270000000000004</c:v>
                </c:pt>
                <c:pt idx="2034">
                  <c:v>0.63580000000000003</c:v>
                </c:pt>
                <c:pt idx="2035">
                  <c:v>0.63580000000000003</c:v>
                </c:pt>
                <c:pt idx="2036">
                  <c:v>0.63780000000000003</c:v>
                </c:pt>
                <c:pt idx="2037">
                  <c:v>0.6381</c:v>
                </c:pt>
                <c:pt idx="2038">
                  <c:v>0.63859999999999995</c:v>
                </c:pt>
                <c:pt idx="2039">
                  <c:v>0.64019999999999999</c:v>
                </c:pt>
                <c:pt idx="2040">
                  <c:v>0.64180000000000004</c:v>
                </c:pt>
                <c:pt idx="2041">
                  <c:v>0.64229999999999998</c:v>
                </c:pt>
                <c:pt idx="2042">
                  <c:v>0.64490000000000003</c:v>
                </c:pt>
                <c:pt idx="2043">
                  <c:v>0.64590000000000003</c:v>
                </c:pt>
                <c:pt idx="2044">
                  <c:v>0.64629999999999999</c:v>
                </c:pt>
                <c:pt idx="2045">
                  <c:v>0.64680000000000004</c:v>
                </c:pt>
                <c:pt idx="2046">
                  <c:v>0.65210000000000001</c:v>
                </c:pt>
                <c:pt idx="2047">
                  <c:v>0.65400000000000003</c:v>
                </c:pt>
                <c:pt idx="2048">
                  <c:v>0.6542</c:v>
                </c:pt>
                <c:pt idx="2049">
                  <c:v>0.65459999999999996</c:v>
                </c:pt>
                <c:pt idx="2050">
                  <c:v>0.65939999999999999</c:v>
                </c:pt>
                <c:pt idx="2051">
                  <c:v>0.6613</c:v>
                </c:pt>
                <c:pt idx="2052">
                  <c:v>0.66310000000000002</c:v>
                </c:pt>
                <c:pt idx="2053">
                  <c:v>0.66320000000000001</c:v>
                </c:pt>
                <c:pt idx="2054">
                  <c:v>0.6633</c:v>
                </c:pt>
                <c:pt idx="2055">
                  <c:v>0.66479999999999995</c:v>
                </c:pt>
                <c:pt idx="2056">
                  <c:v>0.6653</c:v>
                </c:pt>
                <c:pt idx="2057">
                  <c:v>0.66779999999999995</c:v>
                </c:pt>
                <c:pt idx="2058">
                  <c:v>0.66790000000000005</c:v>
                </c:pt>
                <c:pt idx="2059">
                  <c:v>0.67</c:v>
                </c:pt>
                <c:pt idx="2060">
                  <c:v>0.67090000000000005</c:v>
                </c:pt>
                <c:pt idx="2061">
                  <c:v>0.67130000000000001</c:v>
                </c:pt>
                <c:pt idx="2062">
                  <c:v>0.67159999999999997</c:v>
                </c:pt>
                <c:pt idx="2063">
                  <c:v>0.67159999999999997</c:v>
                </c:pt>
                <c:pt idx="2064">
                  <c:v>0.6734</c:v>
                </c:pt>
                <c:pt idx="2065">
                  <c:v>0.67789999999999995</c:v>
                </c:pt>
                <c:pt idx="2066">
                  <c:v>0.67820000000000003</c:v>
                </c:pt>
                <c:pt idx="2067">
                  <c:v>0.68</c:v>
                </c:pt>
                <c:pt idx="2068">
                  <c:v>0.68289999999999995</c:v>
                </c:pt>
                <c:pt idx="2069">
                  <c:v>0.68379999999999996</c:v>
                </c:pt>
                <c:pt idx="2070">
                  <c:v>0.68510000000000004</c:v>
                </c:pt>
                <c:pt idx="2071">
                  <c:v>0.6865</c:v>
                </c:pt>
                <c:pt idx="2072">
                  <c:v>0.68679999999999997</c:v>
                </c:pt>
                <c:pt idx="2073">
                  <c:v>0.69099999999999995</c:v>
                </c:pt>
                <c:pt idx="2074">
                  <c:v>0.69140000000000001</c:v>
                </c:pt>
                <c:pt idx="2075">
                  <c:v>0.6915</c:v>
                </c:pt>
                <c:pt idx="2076">
                  <c:v>0.69159999999999999</c:v>
                </c:pt>
                <c:pt idx="2077">
                  <c:v>0.69279999999999997</c:v>
                </c:pt>
                <c:pt idx="2078">
                  <c:v>0.69289999999999996</c:v>
                </c:pt>
                <c:pt idx="2079">
                  <c:v>0.69550000000000001</c:v>
                </c:pt>
                <c:pt idx="2080">
                  <c:v>0.69620000000000004</c:v>
                </c:pt>
                <c:pt idx="2081">
                  <c:v>0.69720000000000004</c:v>
                </c:pt>
                <c:pt idx="2082">
                  <c:v>0.69740000000000002</c:v>
                </c:pt>
                <c:pt idx="2083">
                  <c:v>0.69799999999999995</c:v>
                </c:pt>
                <c:pt idx="2084">
                  <c:v>0.69869999999999999</c:v>
                </c:pt>
                <c:pt idx="2085">
                  <c:v>0.69869999999999999</c:v>
                </c:pt>
                <c:pt idx="2086">
                  <c:v>0.70540000000000003</c:v>
                </c:pt>
                <c:pt idx="2087">
                  <c:v>0.70589999999999997</c:v>
                </c:pt>
                <c:pt idx="2088">
                  <c:v>0.70589999999999997</c:v>
                </c:pt>
                <c:pt idx="2089">
                  <c:v>0.70609999999999995</c:v>
                </c:pt>
                <c:pt idx="2090">
                  <c:v>0.70609999999999995</c:v>
                </c:pt>
                <c:pt idx="2091">
                  <c:v>0.70630000000000004</c:v>
                </c:pt>
                <c:pt idx="2092">
                  <c:v>0.70850000000000002</c:v>
                </c:pt>
                <c:pt idx="2093">
                  <c:v>0.70889999999999997</c:v>
                </c:pt>
                <c:pt idx="2094">
                  <c:v>0.71319999999999995</c:v>
                </c:pt>
                <c:pt idx="2095">
                  <c:v>0.71360000000000001</c:v>
                </c:pt>
                <c:pt idx="2096">
                  <c:v>0.71379999999999999</c:v>
                </c:pt>
                <c:pt idx="2097">
                  <c:v>0.71389999999999998</c:v>
                </c:pt>
                <c:pt idx="2098">
                  <c:v>0.71409999999999996</c:v>
                </c:pt>
                <c:pt idx="2099">
                  <c:v>0.71419999999999995</c:v>
                </c:pt>
                <c:pt idx="2100">
                  <c:v>0.71699999999999997</c:v>
                </c:pt>
                <c:pt idx="2101">
                  <c:v>0.71840000000000004</c:v>
                </c:pt>
                <c:pt idx="2102">
                  <c:v>0.71879999999999999</c:v>
                </c:pt>
                <c:pt idx="2103">
                  <c:v>0.72060000000000002</c:v>
                </c:pt>
                <c:pt idx="2104">
                  <c:v>0.7278</c:v>
                </c:pt>
                <c:pt idx="2105">
                  <c:v>0.73</c:v>
                </c:pt>
                <c:pt idx="2106">
                  <c:v>0.73070000000000002</c:v>
                </c:pt>
                <c:pt idx="2107">
                  <c:v>0.73939999999999995</c:v>
                </c:pt>
                <c:pt idx="2108">
                  <c:v>0.73960000000000004</c:v>
                </c:pt>
                <c:pt idx="2109">
                  <c:v>0.73970000000000002</c:v>
                </c:pt>
                <c:pt idx="2110">
                  <c:v>0.74</c:v>
                </c:pt>
                <c:pt idx="2111">
                  <c:v>0.74299999999999999</c:v>
                </c:pt>
                <c:pt idx="2112">
                  <c:v>0.74299999999999999</c:v>
                </c:pt>
                <c:pt idx="2113">
                  <c:v>0.74329999999999996</c:v>
                </c:pt>
                <c:pt idx="2114">
                  <c:v>0.74429999999999996</c:v>
                </c:pt>
                <c:pt idx="2115">
                  <c:v>0.745</c:v>
                </c:pt>
                <c:pt idx="2116">
                  <c:v>0.74539999999999995</c:v>
                </c:pt>
                <c:pt idx="2117">
                  <c:v>0.74680000000000002</c:v>
                </c:pt>
                <c:pt idx="2118">
                  <c:v>0.74850000000000005</c:v>
                </c:pt>
                <c:pt idx="2119">
                  <c:v>0.749</c:v>
                </c:pt>
                <c:pt idx="2120">
                  <c:v>0.74950000000000006</c:v>
                </c:pt>
                <c:pt idx="2121">
                  <c:v>0.74960000000000004</c:v>
                </c:pt>
                <c:pt idx="2122">
                  <c:v>0.75180000000000002</c:v>
                </c:pt>
                <c:pt idx="2123">
                  <c:v>0.75219999999999998</c:v>
                </c:pt>
                <c:pt idx="2124">
                  <c:v>0.75749999999999995</c:v>
                </c:pt>
                <c:pt idx="2125">
                  <c:v>0.75829999999999997</c:v>
                </c:pt>
                <c:pt idx="2126">
                  <c:v>0.76060000000000005</c:v>
                </c:pt>
                <c:pt idx="2127">
                  <c:v>0.7621</c:v>
                </c:pt>
                <c:pt idx="2128">
                  <c:v>0.76490000000000002</c:v>
                </c:pt>
                <c:pt idx="2129">
                  <c:v>0.76559999999999995</c:v>
                </c:pt>
                <c:pt idx="2130">
                  <c:v>0.76559999999999995</c:v>
                </c:pt>
                <c:pt idx="2131">
                  <c:v>0.76659999999999995</c:v>
                </c:pt>
                <c:pt idx="2132">
                  <c:v>0.76729999999999998</c:v>
                </c:pt>
                <c:pt idx="2133">
                  <c:v>0.76739999999999997</c:v>
                </c:pt>
                <c:pt idx="2134">
                  <c:v>0.7681</c:v>
                </c:pt>
                <c:pt idx="2135">
                  <c:v>0.76939999999999997</c:v>
                </c:pt>
                <c:pt idx="2136">
                  <c:v>0.7732</c:v>
                </c:pt>
                <c:pt idx="2137">
                  <c:v>0.77470000000000006</c:v>
                </c:pt>
                <c:pt idx="2138">
                  <c:v>0.7782</c:v>
                </c:pt>
                <c:pt idx="2139">
                  <c:v>0.78039999999999998</c:v>
                </c:pt>
                <c:pt idx="2140">
                  <c:v>0.78290000000000004</c:v>
                </c:pt>
                <c:pt idx="2141">
                  <c:v>0.78400000000000003</c:v>
                </c:pt>
                <c:pt idx="2142">
                  <c:v>0.78520000000000001</c:v>
                </c:pt>
                <c:pt idx="2143">
                  <c:v>0.7853</c:v>
                </c:pt>
                <c:pt idx="2144">
                  <c:v>0.78680000000000005</c:v>
                </c:pt>
                <c:pt idx="2145">
                  <c:v>0.79090000000000005</c:v>
                </c:pt>
                <c:pt idx="2146">
                  <c:v>0.7913</c:v>
                </c:pt>
                <c:pt idx="2147">
                  <c:v>0.79210000000000003</c:v>
                </c:pt>
                <c:pt idx="2148">
                  <c:v>0.79359999999999997</c:v>
                </c:pt>
                <c:pt idx="2149">
                  <c:v>0.79449999999999998</c:v>
                </c:pt>
                <c:pt idx="2150">
                  <c:v>0.7964</c:v>
                </c:pt>
                <c:pt idx="2151">
                  <c:v>0.80179999999999996</c:v>
                </c:pt>
                <c:pt idx="2152">
                  <c:v>0.80230000000000001</c:v>
                </c:pt>
                <c:pt idx="2153">
                  <c:v>0.80449999999999999</c:v>
                </c:pt>
                <c:pt idx="2154">
                  <c:v>0.80740000000000001</c:v>
                </c:pt>
                <c:pt idx="2155">
                  <c:v>0.8085</c:v>
                </c:pt>
                <c:pt idx="2156">
                  <c:v>0.80989999999999995</c:v>
                </c:pt>
                <c:pt idx="2157">
                  <c:v>0.81079999999999997</c:v>
                </c:pt>
                <c:pt idx="2158">
                  <c:v>0.81589999999999996</c:v>
                </c:pt>
                <c:pt idx="2159">
                  <c:v>0.81659999999999999</c:v>
                </c:pt>
                <c:pt idx="2160">
                  <c:v>0.81659999999999999</c:v>
                </c:pt>
                <c:pt idx="2161">
                  <c:v>0.82130000000000003</c:v>
                </c:pt>
                <c:pt idx="2162">
                  <c:v>0.82509999999999994</c:v>
                </c:pt>
                <c:pt idx="2163">
                  <c:v>0.82579999999999998</c:v>
                </c:pt>
                <c:pt idx="2164">
                  <c:v>0.82699999999999996</c:v>
                </c:pt>
                <c:pt idx="2165">
                  <c:v>0.83360000000000001</c:v>
                </c:pt>
                <c:pt idx="2166">
                  <c:v>0.8357</c:v>
                </c:pt>
                <c:pt idx="2167">
                  <c:v>0.83889999999999998</c:v>
                </c:pt>
                <c:pt idx="2168">
                  <c:v>0.84009999999999996</c:v>
                </c:pt>
                <c:pt idx="2169">
                  <c:v>0.84089999999999998</c:v>
                </c:pt>
                <c:pt idx="2170">
                  <c:v>0.8427</c:v>
                </c:pt>
                <c:pt idx="2171">
                  <c:v>0.8488</c:v>
                </c:pt>
                <c:pt idx="2172">
                  <c:v>0.85550000000000004</c:v>
                </c:pt>
                <c:pt idx="2173">
                  <c:v>0.85599999999999998</c:v>
                </c:pt>
                <c:pt idx="2174">
                  <c:v>0.85770000000000002</c:v>
                </c:pt>
                <c:pt idx="2175">
                  <c:v>0.85780000000000001</c:v>
                </c:pt>
                <c:pt idx="2176">
                  <c:v>0.8599</c:v>
                </c:pt>
                <c:pt idx="2177">
                  <c:v>0.86019999999999996</c:v>
                </c:pt>
                <c:pt idx="2178">
                  <c:v>0.86050000000000004</c:v>
                </c:pt>
                <c:pt idx="2179">
                  <c:v>0.86270000000000002</c:v>
                </c:pt>
                <c:pt idx="2180">
                  <c:v>0.86799999999999999</c:v>
                </c:pt>
                <c:pt idx="2181">
                  <c:v>0.87370000000000003</c:v>
                </c:pt>
                <c:pt idx="2182">
                  <c:v>0.87370000000000003</c:v>
                </c:pt>
                <c:pt idx="2183">
                  <c:v>0.87760000000000005</c:v>
                </c:pt>
                <c:pt idx="2184">
                  <c:v>0.88160000000000005</c:v>
                </c:pt>
                <c:pt idx="2185">
                  <c:v>0.88560000000000005</c:v>
                </c:pt>
                <c:pt idx="2186">
                  <c:v>0.88719999999999999</c:v>
                </c:pt>
                <c:pt idx="2187">
                  <c:v>0.88759999999999994</c:v>
                </c:pt>
                <c:pt idx="2188">
                  <c:v>0.89570000000000005</c:v>
                </c:pt>
                <c:pt idx="2189">
                  <c:v>0.89659999999999995</c:v>
                </c:pt>
                <c:pt idx="2190">
                  <c:v>0.89970000000000006</c:v>
                </c:pt>
                <c:pt idx="2191">
                  <c:v>0.90210000000000001</c:v>
                </c:pt>
                <c:pt idx="2192">
                  <c:v>0.90359999999999996</c:v>
                </c:pt>
                <c:pt idx="2193">
                  <c:v>0.90559999999999996</c:v>
                </c:pt>
                <c:pt idx="2194">
                  <c:v>0.91169999999999995</c:v>
                </c:pt>
                <c:pt idx="2195">
                  <c:v>0.9123</c:v>
                </c:pt>
                <c:pt idx="2196">
                  <c:v>0.93889999999999996</c:v>
                </c:pt>
                <c:pt idx="2197">
                  <c:v>0.93959999999999999</c:v>
                </c:pt>
                <c:pt idx="2198">
                  <c:v>0.94159999999999999</c:v>
                </c:pt>
                <c:pt idx="2199">
                  <c:v>0.94930000000000003</c:v>
                </c:pt>
                <c:pt idx="2200">
                  <c:v>0.95309999999999995</c:v>
                </c:pt>
                <c:pt idx="2201">
                  <c:v>0.95909999999999995</c:v>
                </c:pt>
                <c:pt idx="2202">
                  <c:v>0.96189999999999998</c:v>
                </c:pt>
                <c:pt idx="2203">
                  <c:v>0.96299999999999997</c:v>
                </c:pt>
                <c:pt idx="2204">
                  <c:v>0.96460000000000001</c:v>
                </c:pt>
                <c:pt idx="2205">
                  <c:v>0.97409999999999997</c:v>
                </c:pt>
                <c:pt idx="2206">
                  <c:v>0.97960000000000003</c:v>
                </c:pt>
                <c:pt idx="2207">
                  <c:v>0.99270000000000003</c:v>
                </c:pt>
              </c:numCache>
            </c:numRef>
          </c:xVal>
          <c:yVal>
            <c:numRef>
              <c:f>toprs08_by_vah_v2!$D$14:$D$2221</c:f>
              <c:numCache>
                <c:formatCode>General</c:formatCode>
                <c:ptCount val="2208"/>
                <c:pt idx="0">
                  <c:v>0.42009999999999997</c:v>
                </c:pt>
                <c:pt idx="1">
                  <c:v>0.54649999999999999</c:v>
                </c:pt>
                <c:pt idx="2">
                  <c:v>0.53110000000000002</c:v>
                </c:pt>
                <c:pt idx="3">
                  <c:v>0.53800000000000003</c:v>
                </c:pt>
                <c:pt idx="4">
                  <c:v>0.59460000000000002</c:v>
                </c:pt>
                <c:pt idx="5">
                  <c:v>0.60580000000000001</c:v>
                </c:pt>
                <c:pt idx="6">
                  <c:v>0.42959999999999998</c:v>
                </c:pt>
                <c:pt idx="7">
                  <c:v>0.61299999999999999</c:v>
                </c:pt>
                <c:pt idx="8">
                  <c:v>0.75</c:v>
                </c:pt>
                <c:pt idx="9">
                  <c:v>0.79400000000000004</c:v>
                </c:pt>
                <c:pt idx="10">
                  <c:v>0.79710000000000003</c:v>
                </c:pt>
                <c:pt idx="11">
                  <c:v>0.57989999999999997</c:v>
                </c:pt>
                <c:pt idx="12">
                  <c:v>0.63290000000000002</c:v>
                </c:pt>
                <c:pt idx="13">
                  <c:v>0.74339999999999995</c:v>
                </c:pt>
                <c:pt idx="14">
                  <c:v>0.69159999999999999</c:v>
                </c:pt>
                <c:pt idx="15">
                  <c:v>0.54179999999999995</c:v>
                </c:pt>
                <c:pt idx="16">
                  <c:v>0.46100000000000002</c:v>
                </c:pt>
                <c:pt idx="17">
                  <c:v>0.6704</c:v>
                </c:pt>
                <c:pt idx="18">
                  <c:v>0.34489999999999998</c:v>
                </c:pt>
                <c:pt idx="19">
                  <c:v>0.61550000000000005</c:v>
                </c:pt>
                <c:pt idx="20">
                  <c:v>0.40820000000000001</c:v>
                </c:pt>
                <c:pt idx="21">
                  <c:v>0.56010000000000004</c:v>
                </c:pt>
                <c:pt idx="22">
                  <c:v>0.1792</c:v>
                </c:pt>
                <c:pt idx="23">
                  <c:v>0.53790000000000004</c:v>
                </c:pt>
                <c:pt idx="24">
                  <c:v>0.4698</c:v>
                </c:pt>
                <c:pt idx="25">
                  <c:v>0.51700000000000002</c:v>
                </c:pt>
                <c:pt idx="26">
                  <c:v>0.58020000000000005</c:v>
                </c:pt>
                <c:pt idx="27">
                  <c:v>0.56010000000000004</c:v>
                </c:pt>
                <c:pt idx="28">
                  <c:v>0.62949999999999995</c:v>
                </c:pt>
                <c:pt idx="29">
                  <c:v>0.72109999999999996</c:v>
                </c:pt>
                <c:pt idx="30">
                  <c:v>0.72770000000000001</c:v>
                </c:pt>
                <c:pt idx="31">
                  <c:v>0.49280000000000002</c:v>
                </c:pt>
                <c:pt idx="32">
                  <c:v>0.72729999999999995</c:v>
                </c:pt>
                <c:pt idx="33">
                  <c:v>0.77539999999999998</c:v>
                </c:pt>
                <c:pt idx="34">
                  <c:v>0.4617</c:v>
                </c:pt>
                <c:pt idx="35">
                  <c:v>0.6875</c:v>
                </c:pt>
                <c:pt idx="36">
                  <c:v>0.6109</c:v>
                </c:pt>
                <c:pt idx="37">
                  <c:v>0.6986</c:v>
                </c:pt>
                <c:pt idx="38">
                  <c:v>0.7319</c:v>
                </c:pt>
                <c:pt idx="39">
                  <c:v>0.51800000000000002</c:v>
                </c:pt>
                <c:pt idx="40">
                  <c:v>0.74319999999999997</c:v>
                </c:pt>
                <c:pt idx="41">
                  <c:v>0.85519999999999996</c:v>
                </c:pt>
                <c:pt idx="42">
                  <c:v>0.73629999999999995</c:v>
                </c:pt>
                <c:pt idx="43">
                  <c:v>0.30420000000000003</c:v>
                </c:pt>
                <c:pt idx="44">
                  <c:v>0.69189999999999996</c:v>
                </c:pt>
                <c:pt idx="45">
                  <c:v>0.50600000000000001</c:v>
                </c:pt>
                <c:pt idx="46">
                  <c:v>0.45929999999999999</c:v>
                </c:pt>
                <c:pt idx="47">
                  <c:v>0.42380000000000001</c:v>
                </c:pt>
                <c:pt idx="48">
                  <c:v>0.35</c:v>
                </c:pt>
                <c:pt idx="49">
                  <c:v>0.71220000000000006</c:v>
                </c:pt>
                <c:pt idx="50">
                  <c:v>0.52129999999999999</c:v>
                </c:pt>
                <c:pt idx="51">
                  <c:v>0.496</c:v>
                </c:pt>
                <c:pt idx="52">
                  <c:v>0.40720000000000001</c:v>
                </c:pt>
                <c:pt idx="53">
                  <c:v>0.69199999999999995</c:v>
                </c:pt>
                <c:pt idx="54">
                  <c:v>0.65129999999999999</c:v>
                </c:pt>
                <c:pt idx="55">
                  <c:v>0.61650000000000005</c:v>
                </c:pt>
                <c:pt idx="56">
                  <c:v>0.72619999999999996</c:v>
                </c:pt>
                <c:pt idx="57">
                  <c:v>0.44119999999999998</c:v>
                </c:pt>
                <c:pt idx="58">
                  <c:v>0.52790000000000004</c:v>
                </c:pt>
                <c:pt idx="59">
                  <c:v>0.46839999999999998</c:v>
                </c:pt>
                <c:pt idx="60">
                  <c:v>0.50780000000000003</c:v>
                </c:pt>
                <c:pt idx="61">
                  <c:v>0.73850000000000005</c:v>
                </c:pt>
                <c:pt idx="62">
                  <c:v>0.62739999999999996</c:v>
                </c:pt>
                <c:pt idx="63">
                  <c:v>0.68920000000000003</c:v>
                </c:pt>
                <c:pt idx="64">
                  <c:v>0.69810000000000005</c:v>
                </c:pt>
                <c:pt idx="65">
                  <c:v>0.2074</c:v>
                </c:pt>
                <c:pt idx="66">
                  <c:v>0.81799999999999995</c:v>
                </c:pt>
                <c:pt idx="67">
                  <c:v>0.48220000000000002</c:v>
                </c:pt>
                <c:pt idx="68">
                  <c:v>0.502</c:v>
                </c:pt>
                <c:pt idx="69">
                  <c:v>0.52880000000000005</c:v>
                </c:pt>
                <c:pt idx="70">
                  <c:v>0.62849999999999995</c:v>
                </c:pt>
                <c:pt idx="71">
                  <c:v>0.70199999999999996</c:v>
                </c:pt>
                <c:pt idx="72">
                  <c:v>0.73099999999999998</c:v>
                </c:pt>
                <c:pt idx="73">
                  <c:v>0.42080000000000001</c:v>
                </c:pt>
                <c:pt idx="74">
                  <c:v>0.77380000000000004</c:v>
                </c:pt>
                <c:pt idx="75">
                  <c:v>0.6986</c:v>
                </c:pt>
                <c:pt idx="76">
                  <c:v>0.70369999999999999</c:v>
                </c:pt>
                <c:pt idx="77">
                  <c:v>0.51770000000000005</c:v>
                </c:pt>
                <c:pt idx="78">
                  <c:v>0.4224</c:v>
                </c:pt>
                <c:pt idx="79">
                  <c:v>0.44840000000000002</c:v>
                </c:pt>
                <c:pt idx="80">
                  <c:v>0.74519999999999997</c:v>
                </c:pt>
                <c:pt idx="81">
                  <c:v>0.43809999999999999</c:v>
                </c:pt>
                <c:pt idx="82">
                  <c:v>0.72409999999999997</c:v>
                </c:pt>
                <c:pt idx="83">
                  <c:v>0.25069999999999998</c:v>
                </c:pt>
                <c:pt idx="84">
                  <c:v>0.61960000000000004</c:v>
                </c:pt>
                <c:pt idx="85">
                  <c:v>0.41699999999999998</c:v>
                </c:pt>
                <c:pt idx="86">
                  <c:v>0.75409999999999999</c:v>
                </c:pt>
                <c:pt idx="87">
                  <c:v>0.46650000000000003</c:v>
                </c:pt>
                <c:pt idx="88">
                  <c:v>0.48149999999999998</c:v>
                </c:pt>
                <c:pt idx="89">
                  <c:v>0.77859999999999996</c:v>
                </c:pt>
                <c:pt idx="90">
                  <c:v>0.50419999999999998</c:v>
                </c:pt>
                <c:pt idx="91">
                  <c:v>0.59830000000000005</c:v>
                </c:pt>
                <c:pt idx="92">
                  <c:v>0.69079999999999997</c:v>
                </c:pt>
                <c:pt idx="93">
                  <c:v>0.50729999999999997</c:v>
                </c:pt>
                <c:pt idx="94">
                  <c:v>0.14080000000000001</c:v>
                </c:pt>
                <c:pt idx="95">
                  <c:v>0.52459999999999996</c:v>
                </c:pt>
                <c:pt idx="96">
                  <c:v>0.75600000000000001</c:v>
                </c:pt>
                <c:pt idx="97">
                  <c:v>0.6593</c:v>
                </c:pt>
                <c:pt idx="98">
                  <c:v>0.29189999999999999</c:v>
                </c:pt>
                <c:pt idx="99">
                  <c:v>0.77749999999999997</c:v>
                </c:pt>
                <c:pt idx="100">
                  <c:v>0.73629999999999995</c:v>
                </c:pt>
                <c:pt idx="101">
                  <c:v>0.84799999999999998</c:v>
                </c:pt>
                <c:pt idx="102">
                  <c:v>0.37090000000000001</c:v>
                </c:pt>
                <c:pt idx="103">
                  <c:v>0.68700000000000006</c:v>
                </c:pt>
                <c:pt idx="104">
                  <c:v>0.73640000000000005</c:v>
                </c:pt>
                <c:pt idx="105">
                  <c:v>0.56830000000000003</c:v>
                </c:pt>
                <c:pt idx="106">
                  <c:v>0.65800000000000003</c:v>
                </c:pt>
                <c:pt idx="107">
                  <c:v>0.71109999999999995</c:v>
                </c:pt>
                <c:pt idx="108">
                  <c:v>0.73250000000000004</c:v>
                </c:pt>
                <c:pt idx="109">
                  <c:v>0.32619999999999999</c:v>
                </c:pt>
                <c:pt idx="110">
                  <c:v>0.76939999999999997</c:v>
                </c:pt>
                <c:pt idx="111">
                  <c:v>0.70699999999999996</c:v>
                </c:pt>
                <c:pt idx="112">
                  <c:v>0.53869999999999996</c:v>
                </c:pt>
                <c:pt idx="113">
                  <c:v>0.74209999999999998</c:v>
                </c:pt>
                <c:pt idx="114">
                  <c:v>0.70489999999999997</c:v>
                </c:pt>
                <c:pt idx="115">
                  <c:v>0.28999999999999998</c:v>
                </c:pt>
                <c:pt idx="116">
                  <c:v>0.40720000000000001</c:v>
                </c:pt>
                <c:pt idx="117">
                  <c:v>0.86890000000000001</c:v>
                </c:pt>
                <c:pt idx="118">
                  <c:v>0.75180000000000002</c:v>
                </c:pt>
                <c:pt idx="119">
                  <c:v>0.60519999999999996</c:v>
                </c:pt>
                <c:pt idx="120">
                  <c:v>0.73470000000000002</c:v>
                </c:pt>
                <c:pt idx="121">
                  <c:v>0.25459999999999999</c:v>
                </c:pt>
                <c:pt idx="122">
                  <c:v>0.74719999999999998</c:v>
                </c:pt>
                <c:pt idx="123">
                  <c:v>0.54300000000000004</c:v>
                </c:pt>
                <c:pt idx="124">
                  <c:v>0.64419999999999999</c:v>
                </c:pt>
                <c:pt idx="125">
                  <c:v>0.50949999999999995</c:v>
                </c:pt>
                <c:pt idx="126">
                  <c:v>0.75890000000000002</c:v>
                </c:pt>
                <c:pt idx="127">
                  <c:v>0.1739</c:v>
                </c:pt>
                <c:pt idx="128">
                  <c:v>0.60899999999999999</c:v>
                </c:pt>
                <c:pt idx="129">
                  <c:v>0.72240000000000004</c:v>
                </c:pt>
                <c:pt idx="130">
                  <c:v>0.71009999999999995</c:v>
                </c:pt>
                <c:pt idx="131">
                  <c:v>0.69689999999999996</c:v>
                </c:pt>
                <c:pt idx="132">
                  <c:v>0.76829999999999998</c:v>
                </c:pt>
                <c:pt idx="133">
                  <c:v>0.68379999999999996</c:v>
                </c:pt>
                <c:pt idx="134">
                  <c:v>0.77969999999999995</c:v>
                </c:pt>
                <c:pt idx="135">
                  <c:v>0.73909999999999998</c:v>
                </c:pt>
                <c:pt idx="136">
                  <c:v>0.65849999999999997</c:v>
                </c:pt>
                <c:pt idx="137">
                  <c:v>0.20399999999999999</c:v>
                </c:pt>
                <c:pt idx="138">
                  <c:v>0.66020000000000001</c:v>
                </c:pt>
                <c:pt idx="139">
                  <c:v>0.6552</c:v>
                </c:pt>
                <c:pt idx="140">
                  <c:v>0.26429999999999998</c:v>
                </c:pt>
                <c:pt idx="141">
                  <c:v>0.71399999999999997</c:v>
                </c:pt>
                <c:pt idx="142">
                  <c:v>0.22020000000000001</c:v>
                </c:pt>
                <c:pt idx="143">
                  <c:v>0.65639999999999998</c:v>
                </c:pt>
                <c:pt idx="144">
                  <c:v>0.66349999999999998</c:v>
                </c:pt>
                <c:pt idx="145">
                  <c:v>0.72209999999999996</c:v>
                </c:pt>
                <c:pt idx="146">
                  <c:v>0.55689999999999995</c:v>
                </c:pt>
                <c:pt idx="147">
                  <c:v>0.50760000000000005</c:v>
                </c:pt>
                <c:pt idx="148">
                  <c:v>0.85960000000000003</c:v>
                </c:pt>
                <c:pt idx="149">
                  <c:v>0.61739999999999995</c:v>
                </c:pt>
                <c:pt idx="150">
                  <c:v>0.75990000000000002</c:v>
                </c:pt>
                <c:pt idx="151">
                  <c:v>0.70130000000000003</c:v>
                </c:pt>
                <c:pt idx="152">
                  <c:v>0.75360000000000005</c:v>
                </c:pt>
                <c:pt idx="153">
                  <c:v>0.76270000000000004</c:v>
                </c:pt>
                <c:pt idx="154">
                  <c:v>0.7137</c:v>
                </c:pt>
                <c:pt idx="155">
                  <c:v>0.79139999999999999</c:v>
                </c:pt>
                <c:pt idx="156">
                  <c:v>0.64790000000000003</c:v>
                </c:pt>
                <c:pt idx="157">
                  <c:v>0.36349999999999999</c:v>
                </c:pt>
                <c:pt idx="158">
                  <c:v>0.66110000000000002</c:v>
                </c:pt>
                <c:pt idx="159">
                  <c:v>0.73170000000000002</c:v>
                </c:pt>
                <c:pt idx="160">
                  <c:v>0.74619999999999997</c:v>
                </c:pt>
                <c:pt idx="161">
                  <c:v>0.77549999999999997</c:v>
                </c:pt>
                <c:pt idx="162">
                  <c:v>0.20619999999999999</c:v>
                </c:pt>
                <c:pt idx="163">
                  <c:v>0.82809999999999995</c:v>
                </c:pt>
                <c:pt idx="164">
                  <c:v>0.75609999999999999</c:v>
                </c:pt>
                <c:pt idx="165">
                  <c:v>0.76080000000000003</c:v>
                </c:pt>
                <c:pt idx="166">
                  <c:v>0.82879999999999998</c:v>
                </c:pt>
                <c:pt idx="167">
                  <c:v>0.83560000000000001</c:v>
                </c:pt>
                <c:pt idx="168">
                  <c:v>0.92559999999999998</c:v>
                </c:pt>
                <c:pt idx="169">
                  <c:v>0.78990000000000005</c:v>
                </c:pt>
                <c:pt idx="170">
                  <c:v>0.37859999999999999</c:v>
                </c:pt>
                <c:pt idx="171">
                  <c:v>0.37409999999999999</c:v>
                </c:pt>
                <c:pt idx="172">
                  <c:v>0.83220000000000005</c:v>
                </c:pt>
                <c:pt idx="173">
                  <c:v>0.83609999999999995</c:v>
                </c:pt>
                <c:pt idx="174">
                  <c:v>0.61939999999999995</c:v>
                </c:pt>
                <c:pt idx="175">
                  <c:v>0.72009999999999996</c:v>
                </c:pt>
                <c:pt idx="176">
                  <c:v>0.68869999999999998</c:v>
                </c:pt>
                <c:pt idx="177">
                  <c:v>0.54210000000000003</c:v>
                </c:pt>
                <c:pt idx="178">
                  <c:v>0.81879999999999997</c:v>
                </c:pt>
                <c:pt idx="179">
                  <c:v>0.80679999999999996</c:v>
                </c:pt>
                <c:pt idx="180">
                  <c:v>0.73370000000000002</c:v>
                </c:pt>
                <c:pt idx="181">
                  <c:v>0.87180000000000002</c:v>
                </c:pt>
                <c:pt idx="182">
                  <c:v>0.68740000000000001</c:v>
                </c:pt>
                <c:pt idx="183">
                  <c:v>0.55910000000000004</c:v>
                </c:pt>
                <c:pt idx="184">
                  <c:v>0.47839999999999999</c:v>
                </c:pt>
                <c:pt idx="185">
                  <c:v>0.77380000000000004</c:v>
                </c:pt>
                <c:pt idx="186">
                  <c:v>0.85450000000000004</c:v>
                </c:pt>
                <c:pt idx="187">
                  <c:v>0.65969999999999995</c:v>
                </c:pt>
                <c:pt idx="188">
                  <c:v>0.63119999999999998</c:v>
                </c:pt>
                <c:pt idx="189">
                  <c:v>0.73880000000000001</c:v>
                </c:pt>
                <c:pt idx="190">
                  <c:v>0.69030000000000002</c:v>
                </c:pt>
                <c:pt idx="191">
                  <c:v>0.70530000000000004</c:v>
                </c:pt>
                <c:pt idx="192">
                  <c:v>0.3659</c:v>
                </c:pt>
                <c:pt idx="193">
                  <c:v>0.49259999999999998</c:v>
                </c:pt>
                <c:pt idx="194">
                  <c:v>0.86670000000000003</c:v>
                </c:pt>
                <c:pt idx="195">
                  <c:v>0.93730000000000002</c:v>
                </c:pt>
                <c:pt idx="196">
                  <c:v>0.71209999999999996</c:v>
                </c:pt>
                <c:pt idx="197">
                  <c:v>0.82609999999999995</c:v>
                </c:pt>
                <c:pt idx="198">
                  <c:v>0.89529999999999998</c:v>
                </c:pt>
                <c:pt idx="199">
                  <c:v>0.76700000000000002</c:v>
                </c:pt>
                <c:pt idx="200">
                  <c:v>0.81659999999999999</c:v>
                </c:pt>
                <c:pt idx="201">
                  <c:v>0.61719999999999997</c:v>
                </c:pt>
                <c:pt idx="202">
                  <c:v>0.79859999999999998</c:v>
                </c:pt>
                <c:pt idx="203">
                  <c:v>0.75600000000000001</c:v>
                </c:pt>
                <c:pt idx="204">
                  <c:v>0.70540000000000003</c:v>
                </c:pt>
                <c:pt idx="205">
                  <c:v>0.69940000000000002</c:v>
                </c:pt>
                <c:pt idx="206">
                  <c:v>1</c:v>
                </c:pt>
                <c:pt idx="207">
                  <c:v>0.6966</c:v>
                </c:pt>
                <c:pt idx="208">
                  <c:v>0.73419999999999996</c:v>
                </c:pt>
                <c:pt idx="209">
                  <c:v>0.84840000000000004</c:v>
                </c:pt>
                <c:pt idx="210">
                  <c:v>0.64980000000000004</c:v>
                </c:pt>
                <c:pt idx="211">
                  <c:v>0.4551</c:v>
                </c:pt>
                <c:pt idx="212">
                  <c:v>0.52529999999999999</c:v>
                </c:pt>
                <c:pt idx="213">
                  <c:v>0.72819999999999996</c:v>
                </c:pt>
                <c:pt idx="214">
                  <c:v>0.7268</c:v>
                </c:pt>
                <c:pt idx="215">
                  <c:v>0.77790000000000004</c:v>
                </c:pt>
                <c:pt idx="216">
                  <c:v>0.72560000000000002</c:v>
                </c:pt>
                <c:pt idx="217">
                  <c:v>0.72450000000000003</c:v>
                </c:pt>
                <c:pt idx="218">
                  <c:v>0.51139999999999997</c:v>
                </c:pt>
                <c:pt idx="219">
                  <c:v>0.69640000000000002</c:v>
                </c:pt>
                <c:pt idx="220">
                  <c:v>0.76349999999999996</c:v>
                </c:pt>
                <c:pt idx="221">
                  <c:v>0.3851</c:v>
                </c:pt>
                <c:pt idx="222">
                  <c:v>0.79430000000000001</c:v>
                </c:pt>
                <c:pt idx="223">
                  <c:v>0.62070000000000003</c:v>
                </c:pt>
                <c:pt idx="224">
                  <c:v>0.69810000000000005</c:v>
                </c:pt>
                <c:pt idx="225">
                  <c:v>0.82279999999999998</c:v>
                </c:pt>
                <c:pt idx="226">
                  <c:v>0.77500000000000002</c:v>
                </c:pt>
                <c:pt idx="227">
                  <c:v>0.7258</c:v>
                </c:pt>
                <c:pt idx="228">
                  <c:v>0.22689999999999999</c:v>
                </c:pt>
                <c:pt idx="229">
                  <c:v>0.78010000000000002</c:v>
                </c:pt>
                <c:pt idx="230">
                  <c:v>0.90049999999999997</c:v>
                </c:pt>
                <c:pt idx="231">
                  <c:v>0.63600000000000001</c:v>
                </c:pt>
                <c:pt idx="232">
                  <c:v>0.84040000000000004</c:v>
                </c:pt>
                <c:pt idx="233">
                  <c:v>0.40260000000000001</c:v>
                </c:pt>
                <c:pt idx="234">
                  <c:v>0.4587</c:v>
                </c:pt>
                <c:pt idx="235">
                  <c:v>0.69630000000000003</c:v>
                </c:pt>
                <c:pt idx="236">
                  <c:v>0.8256</c:v>
                </c:pt>
                <c:pt idx="237">
                  <c:v>0.75600000000000001</c:v>
                </c:pt>
                <c:pt idx="238">
                  <c:v>0.63260000000000005</c:v>
                </c:pt>
                <c:pt idx="239">
                  <c:v>0.63419999999999999</c:v>
                </c:pt>
                <c:pt idx="240">
                  <c:v>0.60229999999999995</c:v>
                </c:pt>
                <c:pt idx="241">
                  <c:v>0.98909999999999998</c:v>
                </c:pt>
                <c:pt idx="242">
                  <c:v>0.83689999999999998</c:v>
                </c:pt>
                <c:pt idx="243">
                  <c:v>0.67479999999999996</c:v>
                </c:pt>
                <c:pt idx="244">
                  <c:v>0.60370000000000001</c:v>
                </c:pt>
                <c:pt idx="245">
                  <c:v>0.74539999999999995</c:v>
                </c:pt>
                <c:pt idx="246">
                  <c:v>0.88780000000000003</c:v>
                </c:pt>
                <c:pt idx="247">
                  <c:v>0.72160000000000002</c:v>
                </c:pt>
                <c:pt idx="248">
                  <c:v>0.624</c:v>
                </c:pt>
                <c:pt idx="249">
                  <c:v>0.80600000000000005</c:v>
                </c:pt>
                <c:pt idx="250">
                  <c:v>0.81689999999999996</c:v>
                </c:pt>
                <c:pt idx="251">
                  <c:v>0.77590000000000003</c:v>
                </c:pt>
                <c:pt idx="252">
                  <c:v>0.1646</c:v>
                </c:pt>
                <c:pt idx="253">
                  <c:v>0.51419999999999999</c:v>
                </c:pt>
                <c:pt idx="254">
                  <c:v>0.52690000000000003</c:v>
                </c:pt>
                <c:pt idx="255">
                  <c:v>0.80220000000000002</c:v>
                </c:pt>
                <c:pt idx="256">
                  <c:v>0.76459999999999995</c:v>
                </c:pt>
                <c:pt idx="257">
                  <c:v>0.54190000000000005</c:v>
                </c:pt>
                <c:pt idx="258">
                  <c:v>0.45400000000000001</c:v>
                </c:pt>
                <c:pt idx="259">
                  <c:v>0.63739999999999997</c:v>
                </c:pt>
                <c:pt idx="260">
                  <c:v>0.71619999999999995</c:v>
                </c:pt>
                <c:pt idx="261">
                  <c:v>0.79210000000000003</c:v>
                </c:pt>
                <c:pt idx="262">
                  <c:v>0.77790000000000004</c:v>
                </c:pt>
                <c:pt idx="263">
                  <c:v>0.69</c:v>
                </c:pt>
                <c:pt idx="264">
                  <c:v>2.0799999999999999E-2</c:v>
                </c:pt>
                <c:pt idx="265">
                  <c:v>0.2797</c:v>
                </c:pt>
                <c:pt idx="266">
                  <c:v>0.84030000000000005</c:v>
                </c:pt>
                <c:pt idx="267">
                  <c:v>0.7923</c:v>
                </c:pt>
                <c:pt idx="268">
                  <c:v>0.37530000000000002</c:v>
                </c:pt>
                <c:pt idx="269">
                  <c:v>0.60419999999999996</c:v>
                </c:pt>
                <c:pt idx="270">
                  <c:v>0.76500000000000001</c:v>
                </c:pt>
                <c:pt idx="271">
                  <c:v>0.77280000000000004</c:v>
                </c:pt>
                <c:pt idx="272">
                  <c:v>0.81399999999999995</c:v>
                </c:pt>
                <c:pt idx="273">
                  <c:v>0.57640000000000002</c:v>
                </c:pt>
                <c:pt idx="274">
                  <c:v>0.65859999999999996</c:v>
                </c:pt>
                <c:pt idx="275">
                  <c:v>0.61009999999999998</c:v>
                </c:pt>
                <c:pt idx="276">
                  <c:v>0.77300000000000002</c:v>
                </c:pt>
                <c:pt idx="277">
                  <c:v>0.59909999999999997</c:v>
                </c:pt>
                <c:pt idx="278">
                  <c:v>0.74560000000000004</c:v>
                </c:pt>
                <c:pt idx="279">
                  <c:v>0.3478</c:v>
                </c:pt>
                <c:pt idx="280">
                  <c:v>0.89370000000000005</c:v>
                </c:pt>
                <c:pt idx="281">
                  <c:v>0.59589999999999999</c:v>
                </c:pt>
                <c:pt idx="282">
                  <c:v>0.74160000000000004</c:v>
                </c:pt>
                <c:pt idx="283">
                  <c:v>0.76539999999999997</c:v>
                </c:pt>
                <c:pt idx="284">
                  <c:v>0.84340000000000004</c:v>
                </c:pt>
                <c:pt idx="285">
                  <c:v>0.84819999999999995</c:v>
                </c:pt>
                <c:pt idx="286">
                  <c:v>0.82010000000000005</c:v>
                </c:pt>
                <c:pt idx="287">
                  <c:v>0.77139999999999997</c:v>
                </c:pt>
                <c:pt idx="288">
                  <c:v>0.78029999999999999</c:v>
                </c:pt>
                <c:pt idx="289">
                  <c:v>0.87649999999999995</c:v>
                </c:pt>
                <c:pt idx="290">
                  <c:v>0.25900000000000001</c:v>
                </c:pt>
                <c:pt idx="291">
                  <c:v>0.65490000000000004</c:v>
                </c:pt>
                <c:pt idx="292">
                  <c:v>0.2399</c:v>
                </c:pt>
                <c:pt idx="293">
                  <c:v>0.72940000000000005</c:v>
                </c:pt>
                <c:pt idx="294">
                  <c:v>0.81769999999999998</c:v>
                </c:pt>
                <c:pt idx="295">
                  <c:v>0.6875</c:v>
                </c:pt>
                <c:pt idx="296">
                  <c:v>0.624</c:v>
                </c:pt>
                <c:pt idx="297">
                  <c:v>0.58120000000000005</c:v>
                </c:pt>
                <c:pt idx="298">
                  <c:v>0.83630000000000004</c:v>
                </c:pt>
                <c:pt idx="299">
                  <c:v>0.73380000000000001</c:v>
                </c:pt>
                <c:pt idx="300">
                  <c:v>0.58450000000000002</c:v>
                </c:pt>
                <c:pt idx="301">
                  <c:v>0.73070000000000002</c:v>
                </c:pt>
                <c:pt idx="302">
                  <c:v>0.55449999999999999</c:v>
                </c:pt>
                <c:pt idx="303">
                  <c:v>0.22839999999999999</c:v>
                </c:pt>
                <c:pt idx="304">
                  <c:v>0.5625</c:v>
                </c:pt>
                <c:pt idx="305">
                  <c:v>0.80379999999999996</c:v>
                </c:pt>
                <c:pt idx="306">
                  <c:v>0.41839999999999999</c:v>
                </c:pt>
                <c:pt idx="307">
                  <c:v>0.51249999999999996</c:v>
                </c:pt>
                <c:pt idx="308">
                  <c:v>0.54720000000000002</c:v>
                </c:pt>
                <c:pt idx="309">
                  <c:v>0.72799999999999998</c:v>
                </c:pt>
                <c:pt idx="310">
                  <c:v>0.65300000000000002</c:v>
                </c:pt>
                <c:pt idx="311">
                  <c:v>0.65680000000000005</c:v>
                </c:pt>
                <c:pt idx="312">
                  <c:v>0.60680000000000001</c:v>
                </c:pt>
                <c:pt idx="313">
                  <c:v>0.70699999999999996</c:v>
                </c:pt>
                <c:pt idx="314">
                  <c:v>0.71930000000000005</c:v>
                </c:pt>
                <c:pt idx="315">
                  <c:v>0.76429999999999998</c:v>
                </c:pt>
                <c:pt idx="316">
                  <c:v>0.7268</c:v>
                </c:pt>
                <c:pt idx="317">
                  <c:v>0.49359999999999998</c:v>
                </c:pt>
                <c:pt idx="318">
                  <c:v>0.58089999999999997</c:v>
                </c:pt>
                <c:pt idx="319">
                  <c:v>0.7298</c:v>
                </c:pt>
                <c:pt idx="320">
                  <c:v>0.79979999999999996</c:v>
                </c:pt>
                <c:pt idx="321">
                  <c:v>0.80489999999999995</c:v>
                </c:pt>
                <c:pt idx="322">
                  <c:v>0.73129999999999995</c:v>
                </c:pt>
                <c:pt idx="323">
                  <c:v>0.66849999999999998</c:v>
                </c:pt>
                <c:pt idx="324">
                  <c:v>0.65169999999999995</c:v>
                </c:pt>
                <c:pt idx="325">
                  <c:v>0.59330000000000005</c:v>
                </c:pt>
                <c:pt idx="326">
                  <c:v>0.3659</c:v>
                </c:pt>
                <c:pt idx="327">
                  <c:v>0.65559999999999996</c:v>
                </c:pt>
                <c:pt idx="328">
                  <c:v>0.66810000000000003</c:v>
                </c:pt>
                <c:pt idx="329">
                  <c:v>0.54830000000000001</c:v>
                </c:pt>
                <c:pt idx="330">
                  <c:v>0.59060000000000001</c:v>
                </c:pt>
                <c:pt idx="331">
                  <c:v>0.86899999999999999</c:v>
                </c:pt>
                <c:pt idx="332">
                  <c:v>0.28249999999999997</c:v>
                </c:pt>
                <c:pt idx="333">
                  <c:v>0.66239999999999999</c:v>
                </c:pt>
                <c:pt idx="334">
                  <c:v>0.67379999999999995</c:v>
                </c:pt>
                <c:pt idx="335">
                  <c:v>0.79500000000000004</c:v>
                </c:pt>
                <c:pt idx="336">
                  <c:v>0.74080000000000001</c:v>
                </c:pt>
                <c:pt idx="337">
                  <c:v>0.91600000000000004</c:v>
                </c:pt>
                <c:pt idx="338">
                  <c:v>0.66830000000000001</c:v>
                </c:pt>
                <c:pt idx="339">
                  <c:v>0.79110000000000003</c:v>
                </c:pt>
                <c:pt idx="340">
                  <c:v>0.78810000000000002</c:v>
                </c:pt>
                <c:pt idx="341">
                  <c:v>0.62909999999999999</c:v>
                </c:pt>
                <c:pt idx="342">
                  <c:v>0.70630000000000004</c:v>
                </c:pt>
                <c:pt idx="343">
                  <c:v>0.49590000000000001</c:v>
                </c:pt>
                <c:pt idx="344">
                  <c:v>0.68979999999999997</c:v>
                </c:pt>
                <c:pt idx="345">
                  <c:v>0.78839999999999999</c:v>
                </c:pt>
                <c:pt idx="346">
                  <c:v>0.73209999999999997</c:v>
                </c:pt>
                <c:pt idx="347">
                  <c:v>0.75560000000000005</c:v>
                </c:pt>
                <c:pt idx="348">
                  <c:v>0.49519999999999997</c:v>
                </c:pt>
                <c:pt idx="349">
                  <c:v>0.65269999999999995</c:v>
                </c:pt>
                <c:pt idx="350">
                  <c:v>0.77290000000000003</c:v>
                </c:pt>
                <c:pt idx="351">
                  <c:v>0.57230000000000003</c:v>
                </c:pt>
                <c:pt idx="352">
                  <c:v>0.55269999999999997</c:v>
                </c:pt>
                <c:pt idx="353">
                  <c:v>0.59130000000000005</c:v>
                </c:pt>
                <c:pt idx="354">
                  <c:v>0.65790000000000004</c:v>
                </c:pt>
                <c:pt idx="355">
                  <c:v>0.77139999999999997</c:v>
                </c:pt>
                <c:pt idx="356">
                  <c:v>0.61719999999999997</c:v>
                </c:pt>
                <c:pt idx="357">
                  <c:v>0.83020000000000005</c:v>
                </c:pt>
                <c:pt idx="358">
                  <c:v>0.31859999999999999</c:v>
                </c:pt>
                <c:pt idx="359">
                  <c:v>0.74970000000000003</c:v>
                </c:pt>
                <c:pt idx="360">
                  <c:v>0.64049999999999996</c:v>
                </c:pt>
                <c:pt idx="361">
                  <c:v>0.65390000000000004</c:v>
                </c:pt>
                <c:pt idx="362">
                  <c:v>0.74129999999999996</c:v>
                </c:pt>
                <c:pt idx="363">
                  <c:v>0.84150000000000003</c:v>
                </c:pt>
                <c:pt idx="364">
                  <c:v>0.58399999999999996</c:v>
                </c:pt>
                <c:pt idx="365">
                  <c:v>0.75539999999999996</c:v>
                </c:pt>
                <c:pt idx="366">
                  <c:v>0.72219999999999995</c:v>
                </c:pt>
                <c:pt idx="367">
                  <c:v>0.87790000000000001</c:v>
                </c:pt>
                <c:pt idx="368">
                  <c:v>0.61760000000000004</c:v>
                </c:pt>
                <c:pt idx="369">
                  <c:v>0.66930000000000001</c:v>
                </c:pt>
                <c:pt idx="370">
                  <c:v>0.72589999999999999</c:v>
                </c:pt>
                <c:pt idx="371">
                  <c:v>0.55400000000000005</c:v>
                </c:pt>
                <c:pt idx="372">
                  <c:v>0.75270000000000004</c:v>
                </c:pt>
                <c:pt idx="373">
                  <c:v>0.73419999999999996</c:v>
                </c:pt>
                <c:pt idx="374">
                  <c:v>0.64849999999999997</c:v>
                </c:pt>
                <c:pt idx="375">
                  <c:v>0.52159999999999995</c:v>
                </c:pt>
                <c:pt idx="376">
                  <c:v>0.58950000000000002</c:v>
                </c:pt>
                <c:pt idx="377">
                  <c:v>0.59550000000000003</c:v>
                </c:pt>
                <c:pt idx="378">
                  <c:v>0.69110000000000005</c:v>
                </c:pt>
                <c:pt idx="379">
                  <c:v>0.61980000000000002</c:v>
                </c:pt>
                <c:pt idx="380">
                  <c:v>0.74750000000000005</c:v>
                </c:pt>
                <c:pt idx="381">
                  <c:v>0.81120000000000003</c:v>
                </c:pt>
                <c:pt idx="382">
                  <c:v>0.50760000000000005</c:v>
                </c:pt>
                <c:pt idx="383">
                  <c:v>0.76990000000000003</c:v>
                </c:pt>
                <c:pt idx="384">
                  <c:v>0.72350000000000003</c:v>
                </c:pt>
                <c:pt idx="385">
                  <c:v>0.81699999999999995</c:v>
                </c:pt>
                <c:pt idx="386">
                  <c:v>0.43440000000000001</c:v>
                </c:pt>
                <c:pt idx="387">
                  <c:v>0.60719999999999996</c:v>
                </c:pt>
                <c:pt idx="388">
                  <c:v>0.83650000000000002</c:v>
                </c:pt>
                <c:pt idx="389">
                  <c:v>0.77249999999999996</c:v>
                </c:pt>
                <c:pt idx="390">
                  <c:v>0.68469999999999998</c:v>
                </c:pt>
                <c:pt idx="391">
                  <c:v>0.7823</c:v>
                </c:pt>
                <c:pt idx="392">
                  <c:v>0.39560000000000001</c:v>
                </c:pt>
                <c:pt idx="393">
                  <c:v>0.80559999999999998</c:v>
                </c:pt>
                <c:pt idx="394">
                  <c:v>0.86680000000000001</c:v>
                </c:pt>
                <c:pt idx="395">
                  <c:v>0.68420000000000003</c:v>
                </c:pt>
                <c:pt idx="396">
                  <c:v>0.84789999999999999</c:v>
                </c:pt>
                <c:pt idx="397">
                  <c:v>0.70130000000000003</c:v>
                </c:pt>
                <c:pt idx="398">
                  <c:v>0.66710000000000003</c:v>
                </c:pt>
                <c:pt idx="399">
                  <c:v>0.81110000000000004</c:v>
                </c:pt>
                <c:pt idx="400">
                  <c:v>0.89239999999999997</c:v>
                </c:pt>
                <c:pt idx="401">
                  <c:v>0.63239999999999996</c:v>
                </c:pt>
                <c:pt idx="402">
                  <c:v>0.73780000000000001</c:v>
                </c:pt>
                <c:pt idx="403">
                  <c:v>0.62119999999999997</c:v>
                </c:pt>
                <c:pt idx="404">
                  <c:v>0.89700000000000002</c:v>
                </c:pt>
                <c:pt idx="405">
                  <c:v>0.74370000000000003</c:v>
                </c:pt>
                <c:pt idx="406">
                  <c:v>0.57320000000000004</c:v>
                </c:pt>
                <c:pt idx="407">
                  <c:v>0.57230000000000003</c:v>
                </c:pt>
                <c:pt idx="408">
                  <c:v>0.41</c:v>
                </c:pt>
                <c:pt idx="409">
                  <c:v>0.7177</c:v>
                </c:pt>
                <c:pt idx="410">
                  <c:v>0.79510000000000003</c:v>
                </c:pt>
                <c:pt idx="411">
                  <c:v>0.55659999999999998</c:v>
                </c:pt>
                <c:pt idx="412">
                  <c:v>0.51039999999999996</c:v>
                </c:pt>
                <c:pt idx="413">
                  <c:v>0.54349999999999998</c:v>
                </c:pt>
                <c:pt idx="414">
                  <c:v>0.68889999999999996</c:v>
                </c:pt>
                <c:pt idx="415">
                  <c:v>0.85589999999999999</c:v>
                </c:pt>
                <c:pt idx="416">
                  <c:v>0.30130000000000001</c:v>
                </c:pt>
                <c:pt idx="417">
                  <c:v>0.36509999999999998</c:v>
                </c:pt>
                <c:pt idx="418">
                  <c:v>0.7863</c:v>
                </c:pt>
                <c:pt idx="419">
                  <c:v>0.59470000000000001</c:v>
                </c:pt>
                <c:pt idx="420">
                  <c:v>0.51249999999999996</c:v>
                </c:pt>
                <c:pt idx="421">
                  <c:v>0.68940000000000001</c:v>
                </c:pt>
                <c:pt idx="422">
                  <c:v>0.74850000000000005</c:v>
                </c:pt>
                <c:pt idx="423">
                  <c:v>0.3569</c:v>
                </c:pt>
                <c:pt idx="424">
                  <c:v>0.66720000000000002</c:v>
                </c:pt>
                <c:pt idx="425">
                  <c:v>0.54730000000000001</c:v>
                </c:pt>
                <c:pt idx="426">
                  <c:v>0.54800000000000004</c:v>
                </c:pt>
                <c:pt idx="427">
                  <c:v>0.89200000000000002</c:v>
                </c:pt>
                <c:pt idx="428">
                  <c:v>0.76600000000000001</c:v>
                </c:pt>
                <c:pt idx="429">
                  <c:v>0.64349999999999996</c:v>
                </c:pt>
                <c:pt idx="430">
                  <c:v>0.55530000000000002</c:v>
                </c:pt>
                <c:pt idx="431">
                  <c:v>0.42949999999999999</c:v>
                </c:pt>
                <c:pt idx="432">
                  <c:v>0.6885</c:v>
                </c:pt>
                <c:pt idx="433">
                  <c:v>0.59750000000000003</c:v>
                </c:pt>
                <c:pt idx="434">
                  <c:v>0.70299999999999996</c:v>
                </c:pt>
                <c:pt idx="435">
                  <c:v>0.34939999999999999</c:v>
                </c:pt>
                <c:pt idx="436">
                  <c:v>0.49440000000000001</c:v>
                </c:pt>
                <c:pt idx="437">
                  <c:v>0.78549999999999998</c:v>
                </c:pt>
                <c:pt idx="438">
                  <c:v>0.78680000000000005</c:v>
                </c:pt>
                <c:pt idx="439">
                  <c:v>0.56930000000000003</c:v>
                </c:pt>
                <c:pt idx="440">
                  <c:v>0.57179999999999997</c:v>
                </c:pt>
                <c:pt idx="441">
                  <c:v>0.73260000000000003</c:v>
                </c:pt>
                <c:pt idx="442">
                  <c:v>0.67079999999999995</c:v>
                </c:pt>
                <c:pt idx="443">
                  <c:v>0.85799999999999998</c:v>
                </c:pt>
                <c:pt idx="444">
                  <c:v>0.79820000000000002</c:v>
                </c:pt>
                <c:pt idx="445">
                  <c:v>0.6341</c:v>
                </c:pt>
                <c:pt idx="446">
                  <c:v>0.78739999999999999</c:v>
                </c:pt>
                <c:pt idx="447">
                  <c:v>0.32529999999999998</c:v>
                </c:pt>
                <c:pt idx="448">
                  <c:v>0.50719999999999998</c:v>
                </c:pt>
                <c:pt idx="449">
                  <c:v>0.64180000000000004</c:v>
                </c:pt>
                <c:pt idx="450">
                  <c:v>0.45929999999999999</c:v>
                </c:pt>
                <c:pt idx="451">
                  <c:v>0.74790000000000001</c:v>
                </c:pt>
                <c:pt idx="452">
                  <c:v>0.85750000000000004</c:v>
                </c:pt>
                <c:pt idx="453">
                  <c:v>0.3458</c:v>
                </c:pt>
                <c:pt idx="454">
                  <c:v>0.66969999999999996</c:v>
                </c:pt>
                <c:pt idx="455">
                  <c:v>0.83520000000000005</c:v>
                </c:pt>
                <c:pt idx="456">
                  <c:v>0.61019999999999996</c:v>
                </c:pt>
                <c:pt idx="457">
                  <c:v>0.68459999999999999</c:v>
                </c:pt>
                <c:pt idx="458">
                  <c:v>0.74209999999999998</c:v>
                </c:pt>
                <c:pt idx="459">
                  <c:v>0.70579999999999998</c:v>
                </c:pt>
                <c:pt idx="460">
                  <c:v>0.5403</c:v>
                </c:pt>
                <c:pt idx="461">
                  <c:v>0.7732</c:v>
                </c:pt>
                <c:pt idx="462">
                  <c:v>0.54059999999999997</c:v>
                </c:pt>
                <c:pt idx="463">
                  <c:v>0.33289999999999997</c:v>
                </c:pt>
                <c:pt idx="464">
                  <c:v>0.60429999999999995</c:v>
                </c:pt>
                <c:pt idx="465">
                  <c:v>0.51480000000000004</c:v>
                </c:pt>
                <c:pt idx="466">
                  <c:v>0.59789999999999999</c:v>
                </c:pt>
                <c:pt idx="467">
                  <c:v>0.49059999999999998</c:v>
                </c:pt>
                <c:pt idx="468">
                  <c:v>0.49059999999999998</c:v>
                </c:pt>
                <c:pt idx="469">
                  <c:v>0.64100000000000001</c:v>
                </c:pt>
                <c:pt idx="470">
                  <c:v>0.42499999999999999</c:v>
                </c:pt>
                <c:pt idx="471">
                  <c:v>0.55689999999999995</c:v>
                </c:pt>
                <c:pt idx="472">
                  <c:v>0.78320000000000001</c:v>
                </c:pt>
                <c:pt idx="473">
                  <c:v>0.35849999999999999</c:v>
                </c:pt>
                <c:pt idx="474">
                  <c:v>0.80630000000000002</c:v>
                </c:pt>
                <c:pt idx="475">
                  <c:v>0.66920000000000002</c:v>
                </c:pt>
                <c:pt idx="476">
                  <c:v>0.59389999999999998</c:v>
                </c:pt>
                <c:pt idx="477">
                  <c:v>0.84430000000000005</c:v>
                </c:pt>
                <c:pt idx="478">
                  <c:v>0.64190000000000003</c:v>
                </c:pt>
                <c:pt idx="479">
                  <c:v>0.88490000000000002</c:v>
                </c:pt>
                <c:pt idx="480">
                  <c:v>0.44750000000000001</c:v>
                </c:pt>
                <c:pt idx="481">
                  <c:v>0.70140000000000002</c:v>
                </c:pt>
                <c:pt idx="482">
                  <c:v>0.67549999999999999</c:v>
                </c:pt>
                <c:pt idx="483">
                  <c:v>0.56840000000000002</c:v>
                </c:pt>
                <c:pt idx="484">
                  <c:v>0.7167</c:v>
                </c:pt>
                <c:pt idx="485">
                  <c:v>0.78979999999999995</c:v>
                </c:pt>
                <c:pt idx="486">
                  <c:v>0.58179999999999998</c:v>
                </c:pt>
                <c:pt idx="487">
                  <c:v>0.629</c:v>
                </c:pt>
                <c:pt idx="488">
                  <c:v>0.78380000000000005</c:v>
                </c:pt>
                <c:pt idx="489">
                  <c:v>0.5917</c:v>
                </c:pt>
                <c:pt idx="490">
                  <c:v>0.66290000000000004</c:v>
                </c:pt>
                <c:pt idx="491">
                  <c:v>0.70530000000000004</c:v>
                </c:pt>
                <c:pt idx="492">
                  <c:v>0.74360000000000004</c:v>
                </c:pt>
                <c:pt idx="493">
                  <c:v>0.73640000000000005</c:v>
                </c:pt>
                <c:pt idx="494">
                  <c:v>0.56859999999999999</c:v>
                </c:pt>
                <c:pt idx="495">
                  <c:v>0.60550000000000004</c:v>
                </c:pt>
                <c:pt idx="496">
                  <c:v>0.61529999999999996</c:v>
                </c:pt>
                <c:pt idx="497">
                  <c:v>0.54349999999999998</c:v>
                </c:pt>
                <c:pt idx="498">
                  <c:v>0.88749999999999996</c:v>
                </c:pt>
                <c:pt idx="499">
                  <c:v>0.67449999999999999</c:v>
                </c:pt>
                <c:pt idx="500">
                  <c:v>0.53549999999999998</c:v>
                </c:pt>
                <c:pt idx="501">
                  <c:v>0.60940000000000005</c:v>
                </c:pt>
                <c:pt idx="502">
                  <c:v>0.85670000000000002</c:v>
                </c:pt>
                <c:pt idx="503">
                  <c:v>0.64690000000000003</c:v>
                </c:pt>
                <c:pt idx="504">
                  <c:v>0.71430000000000005</c:v>
                </c:pt>
                <c:pt idx="505">
                  <c:v>0.64129999999999998</c:v>
                </c:pt>
                <c:pt idx="506">
                  <c:v>0.50690000000000002</c:v>
                </c:pt>
                <c:pt idx="507">
                  <c:v>0.64039999999999997</c:v>
                </c:pt>
                <c:pt idx="508">
                  <c:v>0.56740000000000002</c:v>
                </c:pt>
                <c:pt idx="509">
                  <c:v>0.60440000000000005</c:v>
                </c:pt>
                <c:pt idx="510">
                  <c:v>0.62209999999999999</c:v>
                </c:pt>
                <c:pt idx="511">
                  <c:v>0.60860000000000003</c:v>
                </c:pt>
                <c:pt idx="512">
                  <c:v>0.74080000000000001</c:v>
                </c:pt>
                <c:pt idx="513">
                  <c:v>0.54730000000000001</c:v>
                </c:pt>
                <c:pt idx="514">
                  <c:v>0.69010000000000005</c:v>
                </c:pt>
                <c:pt idx="515">
                  <c:v>0.66969999999999996</c:v>
                </c:pt>
                <c:pt idx="516">
                  <c:v>0.6472</c:v>
                </c:pt>
                <c:pt idx="517">
                  <c:v>0.86460000000000004</c:v>
                </c:pt>
                <c:pt idx="518">
                  <c:v>0.68899999999999995</c:v>
                </c:pt>
                <c:pt idx="519">
                  <c:v>0.67079999999999995</c:v>
                </c:pt>
                <c:pt idx="520">
                  <c:v>0.2301</c:v>
                </c:pt>
                <c:pt idx="521">
                  <c:v>0.45829999999999999</c:v>
                </c:pt>
                <c:pt idx="522">
                  <c:v>0.85980000000000001</c:v>
                </c:pt>
                <c:pt idx="523">
                  <c:v>0.57389999999999997</c:v>
                </c:pt>
                <c:pt idx="524">
                  <c:v>0.38400000000000001</c:v>
                </c:pt>
                <c:pt idx="525">
                  <c:v>0.75870000000000004</c:v>
                </c:pt>
                <c:pt idx="526">
                  <c:v>0.79349999999999998</c:v>
                </c:pt>
                <c:pt idx="527">
                  <c:v>0.5101</c:v>
                </c:pt>
                <c:pt idx="528">
                  <c:v>0.80920000000000003</c:v>
                </c:pt>
                <c:pt idx="529">
                  <c:v>0.79020000000000001</c:v>
                </c:pt>
                <c:pt idx="530">
                  <c:v>0.91279999999999994</c:v>
                </c:pt>
                <c:pt idx="531">
                  <c:v>0.50049999999999994</c:v>
                </c:pt>
                <c:pt idx="532">
                  <c:v>0.61619999999999997</c:v>
                </c:pt>
                <c:pt idx="533">
                  <c:v>0.52529999999999999</c:v>
                </c:pt>
                <c:pt idx="534">
                  <c:v>0.75839999999999996</c:v>
                </c:pt>
                <c:pt idx="535">
                  <c:v>0.74929999999999997</c:v>
                </c:pt>
                <c:pt idx="536">
                  <c:v>0.66080000000000005</c:v>
                </c:pt>
                <c:pt idx="537">
                  <c:v>0.66600000000000004</c:v>
                </c:pt>
                <c:pt idx="538">
                  <c:v>0.85899999999999999</c:v>
                </c:pt>
                <c:pt idx="539">
                  <c:v>0.75570000000000004</c:v>
                </c:pt>
                <c:pt idx="540">
                  <c:v>0.8135</c:v>
                </c:pt>
                <c:pt idx="541">
                  <c:v>0.83389999999999997</c:v>
                </c:pt>
                <c:pt idx="542">
                  <c:v>1</c:v>
                </c:pt>
                <c:pt idx="543">
                  <c:v>0.6714</c:v>
                </c:pt>
                <c:pt idx="544">
                  <c:v>0.43459999999999999</c:v>
                </c:pt>
                <c:pt idx="545">
                  <c:v>0.6905</c:v>
                </c:pt>
                <c:pt idx="546">
                  <c:v>0.78569999999999995</c:v>
                </c:pt>
                <c:pt idx="547">
                  <c:v>0.83819999999999995</c:v>
                </c:pt>
                <c:pt idx="548">
                  <c:v>0.50529999999999997</c:v>
                </c:pt>
                <c:pt idx="549">
                  <c:v>0.49690000000000001</c:v>
                </c:pt>
                <c:pt idx="550">
                  <c:v>0.6391</c:v>
                </c:pt>
                <c:pt idx="551">
                  <c:v>0.52110000000000001</c:v>
                </c:pt>
                <c:pt idx="552">
                  <c:v>0.85170000000000001</c:v>
                </c:pt>
                <c:pt idx="553">
                  <c:v>0.62990000000000002</c:v>
                </c:pt>
                <c:pt idx="554">
                  <c:v>0.36620000000000003</c:v>
                </c:pt>
                <c:pt idx="555">
                  <c:v>0.69430000000000003</c:v>
                </c:pt>
                <c:pt idx="556">
                  <c:v>0.64049999999999996</c:v>
                </c:pt>
                <c:pt idx="557">
                  <c:v>0.61419999999999997</c:v>
                </c:pt>
                <c:pt idx="558">
                  <c:v>0.56730000000000003</c:v>
                </c:pt>
                <c:pt idx="559">
                  <c:v>0.6018</c:v>
                </c:pt>
                <c:pt idx="560">
                  <c:v>0.62829999999999997</c:v>
                </c:pt>
                <c:pt idx="561">
                  <c:v>0.49590000000000001</c:v>
                </c:pt>
                <c:pt idx="562">
                  <c:v>0.84709999999999996</c:v>
                </c:pt>
                <c:pt idx="563">
                  <c:v>0.60089999999999999</c:v>
                </c:pt>
                <c:pt idx="564">
                  <c:v>0.8498</c:v>
                </c:pt>
                <c:pt idx="565">
                  <c:v>0.65720000000000001</c:v>
                </c:pt>
                <c:pt idx="566">
                  <c:v>0.45889999999999997</c:v>
                </c:pt>
                <c:pt idx="567">
                  <c:v>0.77449999999999997</c:v>
                </c:pt>
                <c:pt idx="568">
                  <c:v>0.63280000000000003</c:v>
                </c:pt>
                <c:pt idx="569">
                  <c:v>0.76739999999999997</c:v>
                </c:pt>
                <c:pt idx="570">
                  <c:v>0.62080000000000002</c:v>
                </c:pt>
                <c:pt idx="571">
                  <c:v>0.61109999999999998</c:v>
                </c:pt>
                <c:pt idx="572">
                  <c:v>0.56589999999999996</c:v>
                </c:pt>
                <c:pt idx="573">
                  <c:v>0.65369999999999995</c:v>
                </c:pt>
                <c:pt idx="574">
                  <c:v>0.6623</c:v>
                </c:pt>
                <c:pt idx="575">
                  <c:v>0.71450000000000002</c:v>
                </c:pt>
                <c:pt idx="576">
                  <c:v>0.67989999999999995</c:v>
                </c:pt>
                <c:pt idx="577">
                  <c:v>0.76949999999999996</c:v>
                </c:pt>
                <c:pt idx="578">
                  <c:v>0.443</c:v>
                </c:pt>
                <c:pt idx="579">
                  <c:v>0.5776</c:v>
                </c:pt>
                <c:pt idx="580">
                  <c:v>0.80810000000000004</c:v>
                </c:pt>
                <c:pt idx="581">
                  <c:v>0.58179999999999998</c:v>
                </c:pt>
                <c:pt idx="582">
                  <c:v>0.45950000000000002</c:v>
                </c:pt>
                <c:pt idx="583">
                  <c:v>0.53759999999999997</c:v>
                </c:pt>
                <c:pt idx="584">
                  <c:v>0.94</c:v>
                </c:pt>
                <c:pt idx="585">
                  <c:v>0.68940000000000001</c:v>
                </c:pt>
                <c:pt idx="586">
                  <c:v>0.4773</c:v>
                </c:pt>
                <c:pt idx="587">
                  <c:v>0.6452</c:v>
                </c:pt>
                <c:pt idx="588">
                  <c:v>0.65629999999999999</c:v>
                </c:pt>
                <c:pt idx="589">
                  <c:v>0.66790000000000005</c:v>
                </c:pt>
                <c:pt idx="590">
                  <c:v>0.78859999999999997</c:v>
                </c:pt>
                <c:pt idx="591">
                  <c:v>0.53069999999999995</c:v>
                </c:pt>
                <c:pt idx="592">
                  <c:v>0.55210000000000004</c:v>
                </c:pt>
                <c:pt idx="593">
                  <c:v>0.75149999999999995</c:v>
                </c:pt>
                <c:pt idx="594">
                  <c:v>0.66569999999999996</c:v>
                </c:pt>
                <c:pt idx="595">
                  <c:v>0.65749999999999997</c:v>
                </c:pt>
                <c:pt idx="596">
                  <c:v>0.59440000000000004</c:v>
                </c:pt>
                <c:pt idx="597">
                  <c:v>0.67659999999999998</c:v>
                </c:pt>
                <c:pt idx="598">
                  <c:v>0.79310000000000003</c:v>
                </c:pt>
                <c:pt idx="599">
                  <c:v>0.69389999999999996</c:v>
                </c:pt>
                <c:pt idx="600">
                  <c:v>0.67900000000000005</c:v>
                </c:pt>
                <c:pt idx="601">
                  <c:v>0.81</c:v>
                </c:pt>
                <c:pt idx="602">
                  <c:v>0.32969999999999999</c:v>
                </c:pt>
                <c:pt idx="603">
                  <c:v>0.43269999999999997</c:v>
                </c:pt>
                <c:pt idx="604">
                  <c:v>0.82899999999999996</c:v>
                </c:pt>
                <c:pt idx="605">
                  <c:v>0.59289999999999998</c:v>
                </c:pt>
                <c:pt idx="606">
                  <c:v>0.73580000000000001</c:v>
                </c:pt>
                <c:pt idx="607">
                  <c:v>0.57879999999999998</c:v>
                </c:pt>
                <c:pt idx="608">
                  <c:v>0.66790000000000005</c:v>
                </c:pt>
                <c:pt idx="609">
                  <c:v>0.77239999999999998</c:v>
                </c:pt>
                <c:pt idx="610">
                  <c:v>0.72740000000000005</c:v>
                </c:pt>
                <c:pt idx="611">
                  <c:v>0.66769999999999996</c:v>
                </c:pt>
                <c:pt idx="612">
                  <c:v>0.61499999999999999</c:v>
                </c:pt>
                <c:pt idx="613">
                  <c:v>0.66859999999999997</c:v>
                </c:pt>
                <c:pt idx="614">
                  <c:v>0.69259999999999999</c:v>
                </c:pt>
                <c:pt idx="615">
                  <c:v>0.52380000000000004</c:v>
                </c:pt>
                <c:pt idx="616">
                  <c:v>0.48270000000000002</c:v>
                </c:pt>
                <c:pt idx="617">
                  <c:v>0.56020000000000003</c:v>
                </c:pt>
                <c:pt idx="618">
                  <c:v>0.67859999999999998</c:v>
                </c:pt>
                <c:pt idx="619">
                  <c:v>0.68989999999999996</c:v>
                </c:pt>
                <c:pt idx="620">
                  <c:v>0.56840000000000002</c:v>
                </c:pt>
                <c:pt idx="621">
                  <c:v>0.49890000000000001</c:v>
                </c:pt>
                <c:pt idx="622">
                  <c:v>0.83509999999999995</c:v>
                </c:pt>
                <c:pt idx="623">
                  <c:v>0.23219999999999999</c:v>
                </c:pt>
                <c:pt idx="624">
                  <c:v>0.66400000000000003</c:v>
                </c:pt>
                <c:pt idx="625">
                  <c:v>0.78</c:v>
                </c:pt>
                <c:pt idx="626">
                  <c:v>0.59150000000000003</c:v>
                </c:pt>
                <c:pt idx="627">
                  <c:v>0.49359999999999998</c:v>
                </c:pt>
                <c:pt idx="628">
                  <c:v>0.63919999999999999</c:v>
                </c:pt>
                <c:pt idx="629">
                  <c:v>0.56110000000000004</c:v>
                </c:pt>
                <c:pt idx="630">
                  <c:v>0.67669999999999997</c:v>
                </c:pt>
                <c:pt idx="631">
                  <c:v>0.81269999999999998</c:v>
                </c:pt>
                <c:pt idx="632">
                  <c:v>0.32340000000000002</c:v>
                </c:pt>
                <c:pt idx="633">
                  <c:v>0.74709999999999999</c:v>
                </c:pt>
                <c:pt idx="634">
                  <c:v>0.39119999999999999</c:v>
                </c:pt>
                <c:pt idx="635">
                  <c:v>0.44969999999999999</c:v>
                </c:pt>
                <c:pt idx="636">
                  <c:v>0.50970000000000004</c:v>
                </c:pt>
                <c:pt idx="637">
                  <c:v>0.5423</c:v>
                </c:pt>
                <c:pt idx="638">
                  <c:v>0.61260000000000003</c:v>
                </c:pt>
                <c:pt idx="639">
                  <c:v>0.60040000000000004</c:v>
                </c:pt>
                <c:pt idx="640">
                  <c:v>0.46310000000000001</c:v>
                </c:pt>
                <c:pt idx="641">
                  <c:v>0.53</c:v>
                </c:pt>
                <c:pt idx="642">
                  <c:v>0.83279999999999998</c:v>
                </c:pt>
                <c:pt idx="643">
                  <c:v>0.62</c:v>
                </c:pt>
                <c:pt idx="644">
                  <c:v>0.53490000000000004</c:v>
                </c:pt>
                <c:pt idx="645">
                  <c:v>0.85699999999999998</c:v>
                </c:pt>
                <c:pt idx="646">
                  <c:v>0.56840000000000002</c:v>
                </c:pt>
                <c:pt idx="647">
                  <c:v>0.57569999999999999</c:v>
                </c:pt>
                <c:pt idx="648">
                  <c:v>0.81169999999999998</c:v>
                </c:pt>
                <c:pt idx="649">
                  <c:v>0.39290000000000003</c:v>
                </c:pt>
                <c:pt idx="650">
                  <c:v>0.86929999999999996</c:v>
                </c:pt>
                <c:pt idx="651">
                  <c:v>0.70109999999999995</c:v>
                </c:pt>
                <c:pt idx="652">
                  <c:v>0.89629999999999999</c:v>
                </c:pt>
                <c:pt idx="653">
                  <c:v>0.47589999999999999</c:v>
                </c:pt>
                <c:pt idx="654">
                  <c:v>0.65400000000000003</c:v>
                </c:pt>
                <c:pt idx="655">
                  <c:v>0.64670000000000005</c:v>
                </c:pt>
                <c:pt idx="656">
                  <c:v>0.59609999999999996</c:v>
                </c:pt>
                <c:pt idx="657">
                  <c:v>0.8216</c:v>
                </c:pt>
                <c:pt idx="658">
                  <c:v>0.3906</c:v>
                </c:pt>
                <c:pt idx="659">
                  <c:v>0.58860000000000001</c:v>
                </c:pt>
                <c:pt idx="660">
                  <c:v>0.76049999999999995</c:v>
                </c:pt>
                <c:pt idx="661">
                  <c:v>0.64900000000000002</c:v>
                </c:pt>
                <c:pt idx="662">
                  <c:v>0.27400000000000002</c:v>
                </c:pt>
                <c:pt idx="663">
                  <c:v>0.65539999999999998</c:v>
                </c:pt>
                <c:pt idx="664">
                  <c:v>0.51859999999999995</c:v>
                </c:pt>
                <c:pt idx="665">
                  <c:v>0.62439999999999996</c:v>
                </c:pt>
                <c:pt idx="666">
                  <c:v>0.6129</c:v>
                </c:pt>
                <c:pt idx="667">
                  <c:v>0.62</c:v>
                </c:pt>
                <c:pt idx="668">
                  <c:v>0.62929999999999997</c:v>
                </c:pt>
                <c:pt idx="669">
                  <c:v>0.5847</c:v>
                </c:pt>
                <c:pt idx="670">
                  <c:v>0.35930000000000001</c:v>
                </c:pt>
                <c:pt idx="671">
                  <c:v>0.84730000000000005</c:v>
                </c:pt>
                <c:pt idx="672">
                  <c:v>0.70920000000000005</c:v>
                </c:pt>
                <c:pt idx="673">
                  <c:v>0.65169999999999995</c:v>
                </c:pt>
                <c:pt idx="674">
                  <c:v>0.63719999999999999</c:v>
                </c:pt>
                <c:pt idx="675">
                  <c:v>0.51039999999999996</c:v>
                </c:pt>
                <c:pt idx="676">
                  <c:v>0.67210000000000003</c:v>
                </c:pt>
                <c:pt idx="677">
                  <c:v>0.77100000000000002</c:v>
                </c:pt>
                <c:pt idx="678">
                  <c:v>0.54849999999999999</c:v>
                </c:pt>
                <c:pt idx="679">
                  <c:v>0.83279999999999998</c:v>
                </c:pt>
                <c:pt idx="680">
                  <c:v>0.72799999999999998</c:v>
                </c:pt>
                <c:pt idx="681">
                  <c:v>0.61460000000000004</c:v>
                </c:pt>
                <c:pt idx="682">
                  <c:v>0.43630000000000002</c:v>
                </c:pt>
                <c:pt idx="683">
                  <c:v>0.3241</c:v>
                </c:pt>
                <c:pt idx="684">
                  <c:v>0.74109999999999998</c:v>
                </c:pt>
                <c:pt idx="685">
                  <c:v>0.57920000000000005</c:v>
                </c:pt>
                <c:pt idx="686">
                  <c:v>0.64690000000000003</c:v>
                </c:pt>
                <c:pt idx="687">
                  <c:v>0.66710000000000003</c:v>
                </c:pt>
                <c:pt idx="688">
                  <c:v>0.4914</c:v>
                </c:pt>
                <c:pt idx="689">
                  <c:v>0.61780000000000002</c:v>
                </c:pt>
                <c:pt idx="690">
                  <c:v>0.5403</c:v>
                </c:pt>
                <c:pt idx="691">
                  <c:v>0.60640000000000005</c:v>
                </c:pt>
                <c:pt idx="692">
                  <c:v>0.63719999999999999</c:v>
                </c:pt>
                <c:pt idx="693">
                  <c:v>0.62519999999999998</c:v>
                </c:pt>
                <c:pt idx="694">
                  <c:v>0.62980000000000003</c:v>
                </c:pt>
                <c:pt idx="695">
                  <c:v>0.6694</c:v>
                </c:pt>
                <c:pt idx="696">
                  <c:v>0.70860000000000001</c:v>
                </c:pt>
                <c:pt idx="697">
                  <c:v>0.60099999999999998</c:v>
                </c:pt>
                <c:pt idx="698">
                  <c:v>0.49540000000000001</c:v>
                </c:pt>
                <c:pt idx="699">
                  <c:v>0.72070000000000001</c:v>
                </c:pt>
                <c:pt idx="700">
                  <c:v>0.70669999999999999</c:v>
                </c:pt>
                <c:pt idx="701">
                  <c:v>0.70020000000000004</c:v>
                </c:pt>
                <c:pt idx="702">
                  <c:v>0.67279999999999995</c:v>
                </c:pt>
                <c:pt idx="703">
                  <c:v>0.65720000000000001</c:v>
                </c:pt>
                <c:pt idx="704">
                  <c:v>0.70479999999999998</c:v>
                </c:pt>
                <c:pt idx="705">
                  <c:v>0.62629999999999997</c:v>
                </c:pt>
                <c:pt idx="706">
                  <c:v>0.65110000000000001</c:v>
                </c:pt>
                <c:pt idx="707">
                  <c:v>0.79379999999999995</c:v>
                </c:pt>
                <c:pt idx="708">
                  <c:v>0.53790000000000004</c:v>
                </c:pt>
                <c:pt idx="709">
                  <c:v>0.76639999999999997</c:v>
                </c:pt>
                <c:pt idx="710">
                  <c:v>0.57869999999999999</c:v>
                </c:pt>
                <c:pt idx="711">
                  <c:v>0.60040000000000004</c:v>
                </c:pt>
                <c:pt idx="712">
                  <c:v>0.5131</c:v>
                </c:pt>
                <c:pt idx="713">
                  <c:v>0.86260000000000003</c:v>
                </c:pt>
                <c:pt idx="714">
                  <c:v>0.73240000000000005</c:v>
                </c:pt>
                <c:pt idx="715">
                  <c:v>0.60550000000000004</c:v>
                </c:pt>
                <c:pt idx="716">
                  <c:v>0.62849999999999995</c:v>
                </c:pt>
                <c:pt idx="717">
                  <c:v>0.62150000000000005</c:v>
                </c:pt>
                <c:pt idx="718">
                  <c:v>0.70599999999999996</c:v>
                </c:pt>
                <c:pt idx="719">
                  <c:v>0.6522</c:v>
                </c:pt>
                <c:pt idx="720">
                  <c:v>0.74650000000000005</c:v>
                </c:pt>
                <c:pt idx="721">
                  <c:v>0.66569999999999996</c:v>
                </c:pt>
                <c:pt idx="722">
                  <c:v>0.73319999999999996</c:v>
                </c:pt>
                <c:pt idx="723">
                  <c:v>0.54020000000000001</c:v>
                </c:pt>
                <c:pt idx="724">
                  <c:v>0.71879999999999999</c:v>
                </c:pt>
                <c:pt idx="725">
                  <c:v>0.79310000000000003</c:v>
                </c:pt>
                <c:pt idx="726">
                  <c:v>0.62609999999999999</c:v>
                </c:pt>
                <c:pt idx="727">
                  <c:v>0.67359999999999998</c:v>
                </c:pt>
                <c:pt idx="728">
                  <c:v>0.60609999999999997</c:v>
                </c:pt>
                <c:pt idx="729">
                  <c:v>0.47420000000000001</c:v>
                </c:pt>
                <c:pt idx="730">
                  <c:v>0.81659999999999999</c:v>
                </c:pt>
                <c:pt idx="731">
                  <c:v>0.76570000000000005</c:v>
                </c:pt>
                <c:pt idx="732">
                  <c:v>0.54920000000000002</c:v>
                </c:pt>
                <c:pt idx="733">
                  <c:v>0.43390000000000001</c:v>
                </c:pt>
                <c:pt idx="734">
                  <c:v>1</c:v>
                </c:pt>
                <c:pt idx="735">
                  <c:v>0.1429</c:v>
                </c:pt>
                <c:pt idx="736">
                  <c:v>0.63470000000000004</c:v>
                </c:pt>
                <c:pt idx="737">
                  <c:v>0.77839999999999998</c:v>
                </c:pt>
                <c:pt idx="738">
                  <c:v>0.51149999999999995</c:v>
                </c:pt>
                <c:pt idx="739">
                  <c:v>0.56679999999999997</c:v>
                </c:pt>
                <c:pt idx="740">
                  <c:v>0.5857</c:v>
                </c:pt>
                <c:pt idx="741">
                  <c:v>0.77439999999999998</c:v>
                </c:pt>
                <c:pt idx="742">
                  <c:v>0.83689999999999998</c:v>
                </c:pt>
                <c:pt idx="743">
                  <c:v>0.63529999999999998</c:v>
                </c:pt>
                <c:pt idx="744">
                  <c:v>0.62839999999999996</c:v>
                </c:pt>
                <c:pt idx="745">
                  <c:v>0.65280000000000005</c:v>
                </c:pt>
                <c:pt idx="746">
                  <c:v>0.43130000000000002</c:v>
                </c:pt>
                <c:pt idx="747">
                  <c:v>0.70960000000000001</c:v>
                </c:pt>
                <c:pt idx="748">
                  <c:v>0.65859999999999996</c:v>
                </c:pt>
                <c:pt idx="749">
                  <c:v>0.39589999999999997</c:v>
                </c:pt>
                <c:pt idx="750">
                  <c:v>0.86680000000000001</c:v>
                </c:pt>
                <c:pt idx="751">
                  <c:v>0.71319999999999995</c:v>
                </c:pt>
                <c:pt idx="752">
                  <c:v>0.54059999999999997</c:v>
                </c:pt>
                <c:pt idx="753">
                  <c:v>0.76380000000000003</c:v>
                </c:pt>
                <c:pt idx="754">
                  <c:v>0.53939999999999999</c:v>
                </c:pt>
                <c:pt idx="755">
                  <c:v>0.62560000000000004</c:v>
                </c:pt>
                <c:pt idx="756">
                  <c:v>0.60840000000000005</c:v>
                </c:pt>
                <c:pt idx="757">
                  <c:v>0.60809999999999997</c:v>
                </c:pt>
                <c:pt idx="758">
                  <c:v>0.62070000000000003</c:v>
                </c:pt>
                <c:pt idx="759">
                  <c:v>0.3397</c:v>
                </c:pt>
                <c:pt idx="760">
                  <c:v>0.70220000000000005</c:v>
                </c:pt>
                <c:pt idx="761">
                  <c:v>0.63949999999999996</c:v>
                </c:pt>
                <c:pt idx="762">
                  <c:v>0.43930000000000002</c:v>
                </c:pt>
                <c:pt idx="763">
                  <c:v>0.44819999999999999</c:v>
                </c:pt>
                <c:pt idx="764">
                  <c:v>0.80359999999999998</c:v>
                </c:pt>
                <c:pt idx="765">
                  <c:v>0.78659999999999997</c:v>
                </c:pt>
                <c:pt idx="766">
                  <c:v>0.85580000000000001</c:v>
                </c:pt>
                <c:pt idx="767">
                  <c:v>0.68930000000000002</c:v>
                </c:pt>
                <c:pt idx="768">
                  <c:v>0.76500000000000001</c:v>
                </c:pt>
                <c:pt idx="769">
                  <c:v>0.75</c:v>
                </c:pt>
                <c:pt idx="770">
                  <c:v>0.74239999999999995</c:v>
                </c:pt>
                <c:pt idx="771">
                  <c:v>0.50660000000000005</c:v>
                </c:pt>
                <c:pt idx="772">
                  <c:v>0.6825</c:v>
                </c:pt>
                <c:pt idx="773">
                  <c:v>0.76339999999999997</c:v>
                </c:pt>
                <c:pt idx="774">
                  <c:v>0.61339999999999995</c:v>
                </c:pt>
                <c:pt idx="775">
                  <c:v>0.68069999999999997</c:v>
                </c:pt>
                <c:pt idx="776">
                  <c:v>0.6673</c:v>
                </c:pt>
                <c:pt idx="777">
                  <c:v>0.82669999999999999</c:v>
                </c:pt>
                <c:pt idx="778">
                  <c:v>0.5423</c:v>
                </c:pt>
                <c:pt idx="779">
                  <c:v>0.48749999999999999</c:v>
                </c:pt>
                <c:pt idx="780">
                  <c:v>0.46410000000000001</c:v>
                </c:pt>
                <c:pt idx="781">
                  <c:v>0.52400000000000002</c:v>
                </c:pt>
                <c:pt idx="782">
                  <c:v>0.70320000000000005</c:v>
                </c:pt>
                <c:pt idx="783">
                  <c:v>0.7339</c:v>
                </c:pt>
                <c:pt idx="784">
                  <c:v>0.754</c:v>
                </c:pt>
                <c:pt idx="785">
                  <c:v>0.63090000000000002</c:v>
                </c:pt>
                <c:pt idx="786">
                  <c:v>0.53090000000000004</c:v>
                </c:pt>
                <c:pt idx="787">
                  <c:v>0.57609999999999995</c:v>
                </c:pt>
                <c:pt idx="788">
                  <c:v>0.70609999999999995</c:v>
                </c:pt>
                <c:pt idx="789">
                  <c:v>0.61980000000000002</c:v>
                </c:pt>
                <c:pt idx="790">
                  <c:v>0.6391</c:v>
                </c:pt>
                <c:pt idx="791">
                  <c:v>0.63490000000000002</c:v>
                </c:pt>
                <c:pt idx="792">
                  <c:v>0.56289999999999996</c:v>
                </c:pt>
                <c:pt idx="793">
                  <c:v>0.83330000000000004</c:v>
                </c:pt>
                <c:pt idx="794">
                  <c:v>0.69410000000000005</c:v>
                </c:pt>
                <c:pt idx="795">
                  <c:v>0.76380000000000003</c:v>
                </c:pt>
                <c:pt idx="796">
                  <c:v>0.21440000000000001</c:v>
                </c:pt>
                <c:pt idx="797">
                  <c:v>0.5978</c:v>
                </c:pt>
                <c:pt idx="798">
                  <c:v>0.66069999999999995</c:v>
                </c:pt>
                <c:pt idx="799">
                  <c:v>0.64949999999999997</c:v>
                </c:pt>
                <c:pt idx="800">
                  <c:v>0.61360000000000003</c:v>
                </c:pt>
                <c:pt idx="801">
                  <c:v>0.61040000000000005</c:v>
                </c:pt>
                <c:pt idx="802">
                  <c:v>0.51829999999999998</c:v>
                </c:pt>
                <c:pt idx="803">
                  <c:v>0.39140000000000003</c:v>
                </c:pt>
                <c:pt idx="804">
                  <c:v>0.69289999999999996</c:v>
                </c:pt>
                <c:pt idx="805">
                  <c:v>0.71760000000000002</c:v>
                </c:pt>
                <c:pt idx="806">
                  <c:v>0.74160000000000004</c:v>
                </c:pt>
                <c:pt idx="807">
                  <c:v>0.54190000000000005</c:v>
                </c:pt>
                <c:pt idx="808">
                  <c:v>0.70420000000000005</c:v>
                </c:pt>
                <c:pt idx="809">
                  <c:v>0.59930000000000005</c:v>
                </c:pt>
                <c:pt idx="810">
                  <c:v>0.68869999999999998</c:v>
                </c:pt>
                <c:pt idx="811">
                  <c:v>0.71060000000000001</c:v>
                </c:pt>
                <c:pt idx="812">
                  <c:v>0.77429999999999999</c:v>
                </c:pt>
                <c:pt idx="813">
                  <c:v>0.65559999999999996</c:v>
                </c:pt>
                <c:pt idx="814">
                  <c:v>0.6754</c:v>
                </c:pt>
                <c:pt idx="815">
                  <c:v>0.69259999999999999</c:v>
                </c:pt>
                <c:pt idx="816">
                  <c:v>0.53890000000000005</c:v>
                </c:pt>
                <c:pt idx="817">
                  <c:v>0.51339999999999997</c:v>
                </c:pt>
                <c:pt idx="818">
                  <c:v>0.68459999999999999</c:v>
                </c:pt>
                <c:pt idx="819">
                  <c:v>0.56869999999999998</c:v>
                </c:pt>
                <c:pt idx="820">
                  <c:v>0.77080000000000004</c:v>
                </c:pt>
                <c:pt idx="821">
                  <c:v>0.65720000000000001</c:v>
                </c:pt>
                <c:pt idx="822">
                  <c:v>0.61609999999999998</c:v>
                </c:pt>
                <c:pt idx="823">
                  <c:v>0.37609999999999999</c:v>
                </c:pt>
                <c:pt idx="824">
                  <c:v>0.38440000000000002</c:v>
                </c:pt>
                <c:pt idx="825">
                  <c:v>0.6905</c:v>
                </c:pt>
                <c:pt idx="826">
                  <c:v>0.63429999999999997</c:v>
                </c:pt>
                <c:pt idx="827">
                  <c:v>0.74490000000000001</c:v>
                </c:pt>
                <c:pt idx="828">
                  <c:v>0.496</c:v>
                </c:pt>
                <c:pt idx="829">
                  <c:v>0.52890000000000004</c:v>
                </c:pt>
                <c:pt idx="830">
                  <c:v>0.37909999999999999</c:v>
                </c:pt>
                <c:pt idx="831">
                  <c:v>0.65069999999999995</c:v>
                </c:pt>
                <c:pt idx="832">
                  <c:v>0.60850000000000004</c:v>
                </c:pt>
                <c:pt idx="833">
                  <c:v>0.63009999999999999</c:v>
                </c:pt>
                <c:pt idx="834">
                  <c:v>0.61140000000000005</c:v>
                </c:pt>
                <c:pt idx="835">
                  <c:v>0.60419999999999996</c:v>
                </c:pt>
                <c:pt idx="836">
                  <c:v>0.51970000000000005</c:v>
                </c:pt>
                <c:pt idx="837">
                  <c:v>0.52810000000000001</c:v>
                </c:pt>
                <c:pt idx="838">
                  <c:v>0.58679999999999999</c:v>
                </c:pt>
                <c:pt idx="839">
                  <c:v>0.55010000000000003</c:v>
                </c:pt>
                <c:pt idx="840">
                  <c:v>0.78710000000000002</c:v>
                </c:pt>
                <c:pt idx="841">
                  <c:v>0.68269999999999997</c:v>
                </c:pt>
                <c:pt idx="842">
                  <c:v>0.72529999999999994</c:v>
                </c:pt>
                <c:pt idx="843">
                  <c:v>0.60009999999999997</c:v>
                </c:pt>
                <c:pt idx="844">
                  <c:v>0.2505</c:v>
                </c:pt>
                <c:pt idx="845">
                  <c:v>0.39340000000000003</c:v>
                </c:pt>
                <c:pt idx="846">
                  <c:v>0.57120000000000004</c:v>
                </c:pt>
                <c:pt idx="847">
                  <c:v>0.55020000000000002</c:v>
                </c:pt>
                <c:pt idx="848">
                  <c:v>0.57089999999999996</c:v>
                </c:pt>
                <c:pt idx="849">
                  <c:v>0.34789999999999999</c:v>
                </c:pt>
                <c:pt idx="850">
                  <c:v>0.60580000000000001</c:v>
                </c:pt>
                <c:pt idx="851">
                  <c:v>0.34289999999999998</c:v>
                </c:pt>
                <c:pt idx="852">
                  <c:v>0.1648</c:v>
                </c:pt>
                <c:pt idx="853">
                  <c:v>0.41970000000000002</c:v>
                </c:pt>
                <c:pt idx="854">
                  <c:v>0.80520000000000003</c:v>
                </c:pt>
                <c:pt idx="855">
                  <c:v>0.66259999999999997</c:v>
                </c:pt>
                <c:pt idx="856">
                  <c:v>0.745</c:v>
                </c:pt>
                <c:pt idx="857">
                  <c:v>0.62060000000000004</c:v>
                </c:pt>
                <c:pt idx="858">
                  <c:v>0.46789999999999998</c:v>
                </c:pt>
                <c:pt idx="859">
                  <c:v>0.66869999999999996</c:v>
                </c:pt>
                <c:pt idx="860">
                  <c:v>0.63480000000000003</c:v>
                </c:pt>
                <c:pt idx="861">
                  <c:v>0.44359999999999999</c:v>
                </c:pt>
                <c:pt idx="862">
                  <c:v>0.73199999999999998</c:v>
                </c:pt>
                <c:pt idx="863">
                  <c:v>0.49969999999999998</c:v>
                </c:pt>
                <c:pt idx="864">
                  <c:v>0.7591</c:v>
                </c:pt>
                <c:pt idx="865">
                  <c:v>0.56089999999999995</c:v>
                </c:pt>
                <c:pt idx="866">
                  <c:v>0.69750000000000001</c:v>
                </c:pt>
                <c:pt idx="867">
                  <c:v>0.62929999999999997</c:v>
                </c:pt>
                <c:pt idx="868">
                  <c:v>0.37919999999999998</c:v>
                </c:pt>
                <c:pt idx="869">
                  <c:v>0.59370000000000001</c:v>
                </c:pt>
                <c:pt idx="870">
                  <c:v>0.57089999999999996</c:v>
                </c:pt>
                <c:pt idx="871">
                  <c:v>0.55049999999999999</c:v>
                </c:pt>
                <c:pt idx="872">
                  <c:v>0.48759999999999998</c:v>
                </c:pt>
                <c:pt idx="873">
                  <c:v>0.60419999999999996</c:v>
                </c:pt>
                <c:pt idx="874">
                  <c:v>0.5736</c:v>
                </c:pt>
                <c:pt idx="875">
                  <c:v>0.62239999999999995</c:v>
                </c:pt>
                <c:pt idx="876">
                  <c:v>0.57820000000000005</c:v>
                </c:pt>
                <c:pt idx="877">
                  <c:v>0.3952</c:v>
                </c:pt>
                <c:pt idx="878">
                  <c:v>0.65029999999999999</c:v>
                </c:pt>
                <c:pt idx="879">
                  <c:v>0.43070000000000003</c:v>
                </c:pt>
                <c:pt idx="880">
                  <c:v>0.63529999999999998</c:v>
                </c:pt>
                <c:pt idx="881">
                  <c:v>0.46810000000000002</c:v>
                </c:pt>
                <c:pt idx="882">
                  <c:v>0.62680000000000002</c:v>
                </c:pt>
                <c:pt idx="883">
                  <c:v>0.43459999999999999</c:v>
                </c:pt>
                <c:pt idx="884">
                  <c:v>0.47310000000000002</c:v>
                </c:pt>
                <c:pt idx="885">
                  <c:v>0.62139999999999995</c:v>
                </c:pt>
                <c:pt idx="886">
                  <c:v>0.45279999999999998</c:v>
                </c:pt>
                <c:pt idx="887">
                  <c:v>0.64670000000000005</c:v>
                </c:pt>
                <c:pt idx="888">
                  <c:v>0.4425</c:v>
                </c:pt>
                <c:pt idx="889">
                  <c:v>0.58230000000000004</c:v>
                </c:pt>
                <c:pt idx="890">
                  <c:v>0.74639999999999995</c:v>
                </c:pt>
                <c:pt idx="891">
                  <c:v>0.6381</c:v>
                </c:pt>
                <c:pt idx="892">
                  <c:v>0.59640000000000004</c:v>
                </c:pt>
                <c:pt idx="893">
                  <c:v>0.57779999999999998</c:v>
                </c:pt>
                <c:pt idx="894">
                  <c:v>0.49059999999999998</c:v>
                </c:pt>
                <c:pt idx="895">
                  <c:v>0.67400000000000004</c:v>
                </c:pt>
                <c:pt idx="896">
                  <c:v>0.41089999999999999</c:v>
                </c:pt>
                <c:pt idx="897">
                  <c:v>0.73</c:v>
                </c:pt>
                <c:pt idx="898">
                  <c:v>0.43180000000000002</c:v>
                </c:pt>
                <c:pt idx="899">
                  <c:v>0.47599999999999998</c:v>
                </c:pt>
                <c:pt idx="900">
                  <c:v>0.40029999999999999</c:v>
                </c:pt>
                <c:pt idx="901">
                  <c:v>0.44579999999999997</c:v>
                </c:pt>
                <c:pt idx="902">
                  <c:v>0.57940000000000003</c:v>
                </c:pt>
                <c:pt idx="903">
                  <c:v>0.20449999999999999</c:v>
                </c:pt>
                <c:pt idx="904">
                  <c:v>0.58630000000000004</c:v>
                </c:pt>
                <c:pt idx="905">
                  <c:v>0.31830000000000003</c:v>
                </c:pt>
                <c:pt idx="906">
                  <c:v>0.50649999999999995</c:v>
                </c:pt>
                <c:pt idx="907">
                  <c:v>0.56120000000000003</c:v>
                </c:pt>
                <c:pt idx="908">
                  <c:v>0.71850000000000003</c:v>
                </c:pt>
                <c:pt idx="909">
                  <c:v>0.26640000000000003</c:v>
                </c:pt>
                <c:pt idx="910">
                  <c:v>0.63360000000000005</c:v>
                </c:pt>
                <c:pt idx="911">
                  <c:v>0.42199999999999999</c:v>
                </c:pt>
                <c:pt idx="912">
                  <c:v>0.50090000000000001</c:v>
                </c:pt>
                <c:pt idx="913">
                  <c:v>0.5907</c:v>
                </c:pt>
                <c:pt idx="914">
                  <c:v>0.80649999999999999</c:v>
                </c:pt>
                <c:pt idx="915">
                  <c:v>0.68940000000000001</c:v>
                </c:pt>
                <c:pt idx="916">
                  <c:v>0.4284</c:v>
                </c:pt>
                <c:pt idx="917">
                  <c:v>0.34429999999999999</c:v>
                </c:pt>
                <c:pt idx="918">
                  <c:v>0.64180000000000004</c:v>
                </c:pt>
                <c:pt idx="919">
                  <c:v>0.71079999999999999</c:v>
                </c:pt>
                <c:pt idx="920">
                  <c:v>0.62770000000000004</c:v>
                </c:pt>
                <c:pt idx="921">
                  <c:v>0.48870000000000002</c:v>
                </c:pt>
                <c:pt idx="922">
                  <c:v>0.56789999999999996</c:v>
                </c:pt>
                <c:pt idx="923">
                  <c:v>0.52190000000000003</c:v>
                </c:pt>
                <c:pt idx="924">
                  <c:v>0.51959999999999995</c:v>
                </c:pt>
                <c:pt idx="925">
                  <c:v>0.66400000000000003</c:v>
                </c:pt>
                <c:pt idx="926">
                  <c:v>0.57930000000000004</c:v>
                </c:pt>
                <c:pt idx="927">
                  <c:v>0.69259999999999999</c:v>
                </c:pt>
                <c:pt idx="928">
                  <c:v>0.55010000000000003</c:v>
                </c:pt>
                <c:pt idx="929">
                  <c:v>0.52739999999999998</c:v>
                </c:pt>
                <c:pt idx="930">
                  <c:v>0.54379999999999995</c:v>
                </c:pt>
                <c:pt idx="931">
                  <c:v>0.37030000000000002</c:v>
                </c:pt>
                <c:pt idx="932">
                  <c:v>0.72560000000000002</c:v>
                </c:pt>
                <c:pt idx="933">
                  <c:v>0.58979999999999999</c:v>
                </c:pt>
                <c:pt idx="934">
                  <c:v>0.53110000000000002</c:v>
                </c:pt>
                <c:pt idx="935">
                  <c:v>0.59160000000000001</c:v>
                </c:pt>
                <c:pt idx="936">
                  <c:v>0.71519999999999995</c:v>
                </c:pt>
                <c:pt idx="937">
                  <c:v>0.1898</c:v>
                </c:pt>
                <c:pt idx="938">
                  <c:v>0.61240000000000006</c:v>
                </c:pt>
                <c:pt idx="939">
                  <c:v>1</c:v>
                </c:pt>
                <c:pt idx="940">
                  <c:v>0.25259999999999999</c:v>
                </c:pt>
                <c:pt idx="941">
                  <c:v>0.43380000000000002</c:v>
                </c:pt>
                <c:pt idx="942">
                  <c:v>0.66510000000000002</c:v>
                </c:pt>
                <c:pt idx="943">
                  <c:v>0.76270000000000004</c:v>
                </c:pt>
                <c:pt idx="944">
                  <c:v>0.5504</c:v>
                </c:pt>
                <c:pt idx="945">
                  <c:v>0.50080000000000002</c:v>
                </c:pt>
                <c:pt idx="946">
                  <c:v>0.67959999999999998</c:v>
                </c:pt>
                <c:pt idx="947">
                  <c:v>0.49559999999999998</c:v>
                </c:pt>
                <c:pt idx="948">
                  <c:v>0.62709999999999999</c:v>
                </c:pt>
                <c:pt idx="949">
                  <c:v>0.7198</c:v>
                </c:pt>
                <c:pt idx="950">
                  <c:v>0.54969999999999997</c:v>
                </c:pt>
                <c:pt idx="951">
                  <c:v>0.49270000000000003</c:v>
                </c:pt>
                <c:pt idx="952">
                  <c:v>0.4985</c:v>
                </c:pt>
                <c:pt idx="953">
                  <c:v>0.62580000000000002</c:v>
                </c:pt>
                <c:pt idx="954">
                  <c:v>0.63290000000000002</c:v>
                </c:pt>
                <c:pt idx="955">
                  <c:v>0.46789999999999998</c:v>
                </c:pt>
                <c:pt idx="956">
                  <c:v>0.51</c:v>
                </c:pt>
                <c:pt idx="957">
                  <c:v>0.46510000000000001</c:v>
                </c:pt>
                <c:pt idx="958">
                  <c:v>0.55300000000000005</c:v>
                </c:pt>
                <c:pt idx="959">
                  <c:v>0.6885</c:v>
                </c:pt>
                <c:pt idx="960">
                  <c:v>0.61499999999999999</c:v>
                </c:pt>
                <c:pt idx="961">
                  <c:v>0.47749999999999998</c:v>
                </c:pt>
                <c:pt idx="962">
                  <c:v>0.73950000000000005</c:v>
                </c:pt>
                <c:pt idx="963">
                  <c:v>0.63100000000000001</c:v>
                </c:pt>
                <c:pt idx="964">
                  <c:v>0.75139999999999996</c:v>
                </c:pt>
                <c:pt idx="965">
                  <c:v>0.66310000000000002</c:v>
                </c:pt>
                <c:pt idx="966">
                  <c:v>0.81430000000000002</c:v>
                </c:pt>
                <c:pt idx="967">
                  <c:v>0.42249999999999999</c:v>
                </c:pt>
                <c:pt idx="968">
                  <c:v>0.61309999999999998</c:v>
                </c:pt>
                <c:pt idx="969">
                  <c:v>0.61229999999999996</c:v>
                </c:pt>
                <c:pt idx="970">
                  <c:v>0.46010000000000001</c:v>
                </c:pt>
                <c:pt idx="971">
                  <c:v>0.59909999999999997</c:v>
                </c:pt>
                <c:pt idx="972">
                  <c:v>0.58360000000000001</c:v>
                </c:pt>
                <c:pt idx="973">
                  <c:v>0.47610000000000002</c:v>
                </c:pt>
                <c:pt idx="974">
                  <c:v>0.64829999999999999</c:v>
                </c:pt>
                <c:pt idx="975">
                  <c:v>0.53080000000000005</c:v>
                </c:pt>
                <c:pt idx="976">
                  <c:v>0.7036</c:v>
                </c:pt>
                <c:pt idx="977">
                  <c:v>0.57420000000000004</c:v>
                </c:pt>
                <c:pt idx="978">
                  <c:v>0.69279999999999997</c:v>
                </c:pt>
                <c:pt idx="979">
                  <c:v>0.67649999999999999</c:v>
                </c:pt>
                <c:pt idx="980">
                  <c:v>0.63119999999999998</c:v>
                </c:pt>
                <c:pt idx="981">
                  <c:v>0.36030000000000001</c:v>
                </c:pt>
                <c:pt idx="982">
                  <c:v>0.5323</c:v>
                </c:pt>
                <c:pt idx="983">
                  <c:v>0.66590000000000005</c:v>
                </c:pt>
                <c:pt idx="984">
                  <c:v>0.74580000000000002</c:v>
                </c:pt>
                <c:pt idx="985">
                  <c:v>0.47410000000000002</c:v>
                </c:pt>
                <c:pt idx="986">
                  <c:v>0.70689999999999997</c:v>
                </c:pt>
                <c:pt idx="987">
                  <c:v>0.64180000000000004</c:v>
                </c:pt>
                <c:pt idx="988">
                  <c:v>0.2046</c:v>
                </c:pt>
                <c:pt idx="989">
                  <c:v>0.57830000000000004</c:v>
                </c:pt>
                <c:pt idx="990">
                  <c:v>0.33950000000000002</c:v>
                </c:pt>
                <c:pt idx="991">
                  <c:v>0.64649999999999996</c:v>
                </c:pt>
                <c:pt idx="992">
                  <c:v>0.72030000000000005</c:v>
                </c:pt>
                <c:pt idx="993">
                  <c:v>0.81659999999999999</c:v>
                </c:pt>
                <c:pt idx="994">
                  <c:v>0.56969999999999998</c:v>
                </c:pt>
                <c:pt idx="995">
                  <c:v>0.56369999999999998</c:v>
                </c:pt>
                <c:pt idx="996">
                  <c:v>0.3614</c:v>
                </c:pt>
                <c:pt idx="997">
                  <c:v>0.59740000000000004</c:v>
                </c:pt>
                <c:pt idx="998">
                  <c:v>0.48039999999999999</c:v>
                </c:pt>
                <c:pt idx="999">
                  <c:v>0.48020000000000002</c:v>
                </c:pt>
                <c:pt idx="1000">
                  <c:v>0.7</c:v>
                </c:pt>
                <c:pt idx="1001">
                  <c:v>0.63680000000000003</c:v>
                </c:pt>
                <c:pt idx="1002">
                  <c:v>0.63200000000000001</c:v>
                </c:pt>
                <c:pt idx="1003">
                  <c:v>0.67279999999999995</c:v>
                </c:pt>
                <c:pt idx="1004">
                  <c:v>0.47739999999999999</c:v>
                </c:pt>
                <c:pt idx="1005">
                  <c:v>0.63539999999999996</c:v>
                </c:pt>
                <c:pt idx="1006">
                  <c:v>0.51119999999999999</c:v>
                </c:pt>
                <c:pt idx="1007">
                  <c:v>0.70009999999999994</c:v>
                </c:pt>
                <c:pt idx="1008">
                  <c:v>0.63049999999999995</c:v>
                </c:pt>
                <c:pt idx="1009">
                  <c:v>0.50090000000000001</c:v>
                </c:pt>
                <c:pt idx="1010">
                  <c:v>0.64990000000000003</c:v>
                </c:pt>
                <c:pt idx="1011">
                  <c:v>0.55630000000000002</c:v>
                </c:pt>
                <c:pt idx="1012">
                  <c:v>0.32450000000000001</c:v>
                </c:pt>
                <c:pt idx="1013">
                  <c:v>0.6099</c:v>
                </c:pt>
                <c:pt idx="1014">
                  <c:v>0.68379999999999996</c:v>
                </c:pt>
                <c:pt idx="1015">
                  <c:v>0.53700000000000003</c:v>
                </c:pt>
                <c:pt idx="1016">
                  <c:v>0.43319999999999997</c:v>
                </c:pt>
                <c:pt idx="1017">
                  <c:v>0.72219999999999995</c:v>
                </c:pt>
                <c:pt idx="1018">
                  <c:v>0.67720000000000002</c:v>
                </c:pt>
                <c:pt idx="1019">
                  <c:v>0.4335</c:v>
                </c:pt>
                <c:pt idx="1020">
                  <c:v>0.48680000000000001</c:v>
                </c:pt>
                <c:pt idx="1021">
                  <c:v>0.50039999999999996</c:v>
                </c:pt>
                <c:pt idx="1022">
                  <c:v>0.70499999999999996</c:v>
                </c:pt>
                <c:pt idx="1023">
                  <c:v>0.63239999999999996</c:v>
                </c:pt>
                <c:pt idx="1024">
                  <c:v>0.69579999999999997</c:v>
                </c:pt>
                <c:pt idx="1025">
                  <c:v>0.61060000000000003</c:v>
                </c:pt>
                <c:pt idx="1026">
                  <c:v>0.5464</c:v>
                </c:pt>
                <c:pt idx="1027">
                  <c:v>0.40029999999999999</c:v>
                </c:pt>
                <c:pt idx="1028">
                  <c:v>0.52380000000000004</c:v>
                </c:pt>
                <c:pt idx="1029">
                  <c:v>0.5625</c:v>
                </c:pt>
                <c:pt idx="1030">
                  <c:v>0.57050000000000001</c:v>
                </c:pt>
                <c:pt idx="1031">
                  <c:v>0.52339999999999998</c:v>
                </c:pt>
                <c:pt idx="1032">
                  <c:v>0.57489999999999997</c:v>
                </c:pt>
                <c:pt idx="1033">
                  <c:v>0.74590000000000001</c:v>
                </c:pt>
                <c:pt idx="1034">
                  <c:v>0.42859999999999998</c:v>
                </c:pt>
                <c:pt idx="1035">
                  <c:v>0.61760000000000004</c:v>
                </c:pt>
                <c:pt idx="1036">
                  <c:v>0.53669999999999995</c:v>
                </c:pt>
                <c:pt idx="1037">
                  <c:v>0.53790000000000004</c:v>
                </c:pt>
                <c:pt idx="1038">
                  <c:v>0.3256</c:v>
                </c:pt>
                <c:pt idx="1039">
                  <c:v>0.62429999999999997</c:v>
                </c:pt>
                <c:pt idx="1040">
                  <c:v>0.55169999999999997</c:v>
                </c:pt>
                <c:pt idx="1041">
                  <c:v>0.61890000000000001</c:v>
                </c:pt>
                <c:pt idx="1042">
                  <c:v>0.51449999999999996</c:v>
                </c:pt>
                <c:pt idx="1043">
                  <c:v>0.4995</c:v>
                </c:pt>
                <c:pt idx="1044">
                  <c:v>0.72409999999999997</c:v>
                </c:pt>
                <c:pt idx="1045">
                  <c:v>0.39610000000000001</c:v>
                </c:pt>
                <c:pt idx="1046">
                  <c:v>0.50019999999999998</c:v>
                </c:pt>
                <c:pt idx="1047">
                  <c:v>0.62409999999999999</c:v>
                </c:pt>
                <c:pt idx="1048">
                  <c:v>0.503</c:v>
                </c:pt>
                <c:pt idx="1049">
                  <c:v>0.73599999999999999</c:v>
                </c:pt>
                <c:pt idx="1050">
                  <c:v>0.40500000000000003</c:v>
                </c:pt>
                <c:pt idx="1051">
                  <c:v>0.55479999999999996</c:v>
                </c:pt>
                <c:pt idx="1052">
                  <c:v>0.73109999999999997</c:v>
                </c:pt>
                <c:pt idx="1053">
                  <c:v>0.50760000000000005</c:v>
                </c:pt>
                <c:pt idx="1054">
                  <c:v>0.38140000000000002</c:v>
                </c:pt>
                <c:pt idx="1055">
                  <c:v>0.3518</c:v>
                </c:pt>
                <c:pt idx="1056">
                  <c:v>0.62880000000000003</c:v>
                </c:pt>
                <c:pt idx="1057">
                  <c:v>0.6653</c:v>
                </c:pt>
                <c:pt idx="1058">
                  <c:v>0.62209999999999999</c:v>
                </c:pt>
                <c:pt idx="1059">
                  <c:v>0.37590000000000001</c:v>
                </c:pt>
                <c:pt idx="1060">
                  <c:v>0.71160000000000001</c:v>
                </c:pt>
                <c:pt idx="1061">
                  <c:v>0.55820000000000003</c:v>
                </c:pt>
                <c:pt idx="1062">
                  <c:v>0.53259999999999996</c:v>
                </c:pt>
                <c:pt idx="1063">
                  <c:v>0.51490000000000002</c:v>
                </c:pt>
                <c:pt idx="1064">
                  <c:v>0.53920000000000001</c:v>
                </c:pt>
                <c:pt idx="1065">
                  <c:v>0.49669999999999997</c:v>
                </c:pt>
                <c:pt idx="1066">
                  <c:v>0.65049999999999997</c:v>
                </c:pt>
                <c:pt idx="1067">
                  <c:v>0.48809999999999998</c:v>
                </c:pt>
                <c:pt idx="1068">
                  <c:v>0.4214</c:v>
                </c:pt>
                <c:pt idx="1069">
                  <c:v>0.73570000000000002</c:v>
                </c:pt>
                <c:pt idx="1070">
                  <c:v>0.6734</c:v>
                </c:pt>
                <c:pt idx="1071">
                  <c:v>0.75149999999999995</c:v>
                </c:pt>
                <c:pt idx="1072">
                  <c:v>0.39539999999999997</c:v>
                </c:pt>
                <c:pt idx="1073">
                  <c:v>0.63060000000000005</c:v>
                </c:pt>
                <c:pt idx="1074">
                  <c:v>0.63470000000000004</c:v>
                </c:pt>
                <c:pt idx="1075">
                  <c:v>0.62419999999999998</c:v>
                </c:pt>
                <c:pt idx="1076">
                  <c:v>0.60209999999999997</c:v>
                </c:pt>
                <c:pt idx="1077">
                  <c:v>0.67449999999999999</c:v>
                </c:pt>
                <c:pt idx="1078">
                  <c:v>0.44569999999999999</c:v>
                </c:pt>
                <c:pt idx="1079">
                  <c:v>0.59909999999999997</c:v>
                </c:pt>
                <c:pt idx="1080">
                  <c:v>0.61199999999999999</c:v>
                </c:pt>
                <c:pt idx="1081">
                  <c:v>0.71850000000000003</c:v>
                </c:pt>
                <c:pt idx="1082">
                  <c:v>0.31290000000000001</c:v>
                </c:pt>
                <c:pt idx="1083">
                  <c:v>0.63770000000000004</c:v>
                </c:pt>
                <c:pt idx="1084">
                  <c:v>0.66410000000000002</c:v>
                </c:pt>
                <c:pt idx="1085">
                  <c:v>0.61699999999999999</c:v>
                </c:pt>
                <c:pt idx="1086">
                  <c:v>0.13070000000000001</c:v>
                </c:pt>
                <c:pt idx="1087">
                  <c:v>0.67620000000000002</c:v>
                </c:pt>
                <c:pt idx="1088">
                  <c:v>0.59460000000000002</c:v>
                </c:pt>
                <c:pt idx="1089">
                  <c:v>0.46550000000000002</c:v>
                </c:pt>
                <c:pt idx="1090">
                  <c:v>0.61019999999999996</c:v>
                </c:pt>
                <c:pt idx="1091">
                  <c:v>0.42670000000000002</c:v>
                </c:pt>
                <c:pt idx="1092">
                  <c:v>0.57289999999999996</c:v>
                </c:pt>
                <c:pt idx="1093">
                  <c:v>0.2361</c:v>
                </c:pt>
                <c:pt idx="1094">
                  <c:v>0.60370000000000001</c:v>
                </c:pt>
                <c:pt idx="1095">
                  <c:v>0.71060000000000001</c:v>
                </c:pt>
                <c:pt idx="1096">
                  <c:v>0.42059999999999997</c:v>
                </c:pt>
                <c:pt idx="1097">
                  <c:v>0.70720000000000005</c:v>
                </c:pt>
                <c:pt idx="1098">
                  <c:v>0.59589999999999999</c:v>
                </c:pt>
                <c:pt idx="1099">
                  <c:v>8.9300000000000004E-2</c:v>
                </c:pt>
                <c:pt idx="1100">
                  <c:v>0.45100000000000001</c:v>
                </c:pt>
                <c:pt idx="1101">
                  <c:v>0.66610000000000003</c:v>
                </c:pt>
                <c:pt idx="1102">
                  <c:v>0.73099999999999998</c:v>
                </c:pt>
                <c:pt idx="1103">
                  <c:v>0.44490000000000002</c:v>
                </c:pt>
                <c:pt idx="1104">
                  <c:v>0.68210000000000004</c:v>
                </c:pt>
                <c:pt idx="1105">
                  <c:v>0.74060000000000004</c:v>
                </c:pt>
                <c:pt idx="1106">
                  <c:v>0.49730000000000002</c:v>
                </c:pt>
                <c:pt idx="1107">
                  <c:v>0.13819999999999999</c:v>
                </c:pt>
                <c:pt idx="1108">
                  <c:v>0.56989999999999996</c:v>
                </c:pt>
                <c:pt idx="1109">
                  <c:v>0.20069999999999999</c:v>
                </c:pt>
                <c:pt idx="1110">
                  <c:v>0.60740000000000005</c:v>
                </c:pt>
                <c:pt idx="1111">
                  <c:v>0.67490000000000006</c:v>
                </c:pt>
                <c:pt idx="1112">
                  <c:v>0.82320000000000004</c:v>
                </c:pt>
                <c:pt idx="1113">
                  <c:v>0.56140000000000001</c:v>
                </c:pt>
                <c:pt idx="1114">
                  <c:v>0.60899999999999999</c:v>
                </c:pt>
                <c:pt idx="1115">
                  <c:v>0.6875</c:v>
                </c:pt>
                <c:pt idx="1116">
                  <c:v>0.37909999999999999</c:v>
                </c:pt>
                <c:pt idx="1117">
                  <c:v>0.60129999999999995</c:v>
                </c:pt>
                <c:pt idx="1118">
                  <c:v>0.52710000000000001</c:v>
                </c:pt>
                <c:pt idx="1119">
                  <c:v>0.28589999999999999</c:v>
                </c:pt>
                <c:pt idx="1120">
                  <c:v>0.17879999999999999</c:v>
                </c:pt>
                <c:pt idx="1121">
                  <c:v>0.72219999999999995</c:v>
                </c:pt>
                <c:pt idx="1122">
                  <c:v>0.39200000000000002</c:v>
                </c:pt>
                <c:pt idx="1123">
                  <c:v>0.36830000000000002</c:v>
                </c:pt>
                <c:pt idx="1124">
                  <c:v>0.50109999999999999</c:v>
                </c:pt>
                <c:pt idx="1125">
                  <c:v>0.30669999999999997</c:v>
                </c:pt>
                <c:pt idx="1126">
                  <c:v>0.53759999999999997</c:v>
                </c:pt>
                <c:pt idx="1127">
                  <c:v>0.31740000000000002</c:v>
                </c:pt>
                <c:pt idx="1128">
                  <c:v>0.60980000000000001</c:v>
                </c:pt>
                <c:pt idx="1129">
                  <c:v>0.56089999999999995</c:v>
                </c:pt>
                <c:pt idx="1130">
                  <c:v>0.49159999999999998</c:v>
                </c:pt>
                <c:pt idx="1131">
                  <c:v>7.0199999999999999E-2</c:v>
                </c:pt>
                <c:pt idx="1132">
                  <c:v>0.64400000000000002</c:v>
                </c:pt>
                <c:pt idx="1133">
                  <c:v>0.61519999999999997</c:v>
                </c:pt>
                <c:pt idx="1134">
                  <c:v>0.49880000000000002</c:v>
                </c:pt>
                <c:pt idx="1135">
                  <c:v>0.61240000000000006</c:v>
                </c:pt>
                <c:pt idx="1136">
                  <c:v>0.63849999999999996</c:v>
                </c:pt>
                <c:pt idx="1137">
                  <c:v>0.46160000000000001</c:v>
                </c:pt>
                <c:pt idx="1138">
                  <c:v>0.58760000000000001</c:v>
                </c:pt>
                <c:pt idx="1139">
                  <c:v>0.53159999999999996</c:v>
                </c:pt>
                <c:pt idx="1140">
                  <c:v>0.63</c:v>
                </c:pt>
                <c:pt idx="1141">
                  <c:v>0.73060000000000003</c:v>
                </c:pt>
                <c:pt idx="1142">
                  <c:v>0.42470000000000002</c:v>
                </c:pt>
                <c:pt idx="1143">
                  <c:v>0.57450000000000001</c:v>
                </c:pt>
                <c:pt idx="1144">
                  <c:v>0.48699999999999999</c:v>
                </c:pt>
                <c:pt idx="1145">
                  <c:v>0.46489999999999998</c:v>
                </c:pt>
                <c:pt idx="1146">
                  <c:v>0.51559999999999995</c:v>
                </c:pt>
                <c:pt idx="1147">
                  <c:v>0.66549999999999998</c:v>
                </c:pt>
                <c:pt idx="1148">
                  <c:v>0.53290000000000004</c:v>
                </c:pt>
                <c:pt idx="1149">
                  <c:v>0.56559999999999999</c:v>
                </c:pt>
                <c:pt idx="1150">
                  <c:v>0.48780000000000001</c:v>
                </c:pt>
                <c:pt idx="1151">
                  <c:v>0.62590000000000001</c:v>
                </c:pt>
                <c:pt idx="1152">
                  <c:v>0.45639999999999997</c:v>
                </c:pt>
                <c:pt idx="1153">
                  <c:v>0.69359999999999999</c:v>
                </c:pt>
                <c:pt idx="1154">
                  <c:v>0.15670000000000001</c:v>
                </c:pt>
                <c:pt idx="1155">
                  <c:v>0.60709999999999997</c:v>
                </c:pt>
                <c:pt idx="1156">
                  <c:v>0.22670000000000001</c:v>
                </c:pt>
                <c:pt idx="1157">
                  <c:v>0.60370000000000001</c:v>
                </c:pt>
                <c:pt idx="1158">
                  <c:v>0.50800000000000001</c:v>
                </c:pt>
                <c:pt idx="1159">
                  <c:v>0.57330000000000003</c:v>
                </c:pt>
                <c:pt idx="1160">
                  <c:v>0.4889</c:v>
                </c:pt>
                <c:pt idx="1161">
                  <c:v>0.60940000000000005</c:v>
                </c:pt>
                <c:pt idx="1162">
                  <c:v>0.63229999999999997</c:v>
                </c:pt>
                <c:pt idx="1163">
                  <c:v>0.54710000000000003</c:v>
                </c:pt>
                <c:pt idx="1164">
                  <c:v>0.72309999999999997</c:v>
                </c:pt>
                <c:pt idx="1165">
                  <c:v>0.70420000000000005</c:v>
                </c:pt>
                <c:pt idx="1166">
                  <c:v>0.51870000000000005</c:v>
                </c:pt>
                <c:pt idx="1167">
                  <c:v>0.3584</c:v>
                </c:pt>
                <c:pt idx="1168">
                  <c:v>0.498</c:v>
                </c:pt>
                <c:pt idx="1169">
                  <c:v>0.54079999999999995</c:v>
                </c:pt>
                <c:pt idx="1170">
                  <c:v>0.70479999999999998</c:v>
                </c:pt>
                <c:pt idx="1171">
                  <c:v>0.45810000000000001</c:v>
                </c:pt>
                <c:pt idx="1172">
                  <c:v>0.6028</c:v>
                </c:pt>
                <c:pt idx="1173">
                  <c:v>0.59540000000000004</c:v>
                </c:pt>
                <c:pt idx="1174">
                  <c:v>0.55649999999999999</c:v>
                </c:pt>
                <c:pt idx="1175">
                  <c:v>0.69989999999999997</c:v>
                </c:pt>
                <c:pt idx="1176">
                  <c:v>0.37130000000000002</c:v>
                </c:pt>
                <c:pt idx="1177">
                  <c:v>0.48320000000000002</c:v>
                </c:pt>
                <c:pt idx="1178">
                  <c:v>0.42170000000000002</c:v>
                </c:pt>
                <c:pt idx="1179">
                  <c:v>0.45369999999999999</c:v>
                </c:pt>
                <c:pt idx="1180">
                  <c:v>0.58120000000000005</c:v>
                </c:pt>
                <c:pt idx="1181">
                  <c:v>0.47770000000000001</c:v>
                </c:pt>
                <c:pt idx="1182">
                  <c:v>0.45279999999999998</c:v>
                </c:pt>
                <c:pt idx="1183">
                  <c:v>0.49</c:v>
                </c:pt>
                <c:pt idx="1184">
                  <c:v>0.56910000000000005</c:v>
                </c:pt>
                <c:pt idx="1185">
                  <c:v>0.47260000000000002</c:v>
                </c:pt>
                <c:pt idx="1186">
                  <c:v>0.2913</c:v>
                </c:pt>
                <c:pt idx="1187">
                  <c:v>0.55079999999999996</c:v>
                </c:pt>
                <c:pt idx="1188">
                  <c:v>0.52910000000000001</c:v>
                </c:pt>
                <c:pt idx="1189">
                  <c:v>0.47660000000000002</c:v>
                </c:pt>
                <c:pt idx="1190">
                  <c:v>0.35239999999999999</c:v>
                </c:pt>
                <c:pt idx="1191">
                  <c:v>0.42259999999999998</c:v>
                </c:pt>
                <c:pt idx="1192">
                  <c:v>0.52700000000000002</c:v>
                </c:pt>
                <c:pt idx="1193">
                  <c:v>0.56279999999999997</c:v>
                </c:pt>
                <c:pt idx="1194">
                  <c:v>0.36080000000000001</c:v>
                </c:pt>
                <c:pt idx="1195">
                  <c:v>0.6</c:v>
                </c:pt>
                <c:pt idx="1196">
                  <c:v>0.63680000000000003</c:v>
                </c:pt>
                <c:pt idx="1197">
                  <c:v>0.61770000000000003</c:v>
                </c:pt>
                <c:pt idx="1198">
                  <c:v>0.70779999999999998</c:v>
                </c:pt>
                <c:pt idx="1199">
                  <c:v>0.5413</c:v>
                </c:pt>
                <c:pt idx="1200">
                  <c:v>0.48759999999999998</c:v>
                </c:pt>
                <c:pt idx="1201">
                  <c:v>0.61109999999999998</c:v>
                </c:pt>
                <c:pt idx="1202">
                  <c:v>0.4708</c:v>
                </c:pt>
                <c:pt idx="1203">
                  <c:v>0.65269999999999995</c:v>
                </c:pt>
                <c:pt idx="1204">
                  <c:v>0.44019999999999998</c:v>
                </c:pt>
                <c:pt idx="1205">
                  <c:v>0.53369999999999995</c:v>
                </c:pt>
                <c:pt idx="1206">
                  <c:v>0.65959999999999996</c:v>
                </c:pt>
                <c:pt idx="1207">
                  <c:v>0.4199</c:v>
                </c:pt>
                <c:pt idx="1208">
                  <c:v>0.63800000000000001</c:v>
                </c:pt>
                <c:pt idx="1209">
                  <c:v>0.81710000000000005</c:v>
                </c:pt>
                <c:pt idx="1210">
                  <c:v>0.60680000000000001</c:v>
                </c:pt>
                <c:pt idx="1211">
                  <c:v>0.57779999999999998</c:v>
                </c:pt>
                <c:pt idx="1212">
                  <c:v>0.45329999999999998</c:v>
                </c:pt>
                <c:pt idx="1213">
                  <c:v>0.66010000000000002</c:v>
                </c:pt>
                <c:pt idx="1214">
                  <c:v>0.51290000000000002</c:v>
                </c:pt>
                <c:pt idx="1215">
                  <c:v>0.48139999999999999</c:v>
                </c:pt>
                <c:pt idx="1216">
                  <c:v>0.55689999999999995</c:v>
                </c:pt>
                <c:pt idx="1217">
                  <c:v>0.52010000000000001</c:v>
                </c:pt>
                <c:pt idx="1218">
                  <c:v>0.37409999999999999</c:v>
                </c:pt>
                <c:pt idx="1219">
                  <c:v>0.61750000000000005</c:v>
                </c:pt>
                <c:pt idx="1220">
                  <c:v>0.57679999999999998</c:v>
                </c:pt>
                <c:pt idx="1221">
                  <c:v>0.5</c:v>
                </c:pt>
                <c:pt idx="1222">
                  <c:v>0.55220000000000002</c:v>
                </c:pt>
                <c:pt idx="1223">
                  <c:v>0.33479999999999999</c:v>
                </c:pt>
                <c:pt idx="1224">
                  <c:v>0.62250000000000005</c:v>
                </c:pt>
                <c:pt idx="1225">
                  <c:v>0.51929999999999998</c:v>
                </c:pt>
                <c:pt idx="1226">
                  <c:v>0.39650000000000002</c:v>
                </c:pt>
                <c:pt idx="1227">
                  <c:v>0.85680000000000001</c:v>
                </c:pt>
                <c:pt idx="1228">
                  <c:v>0.64600000000000002</c:v>
                </c:pt>
                <c:pt idx="1229">
                  <c:v>0.69840000000000002</c:v>
                </c:pt>
                <c:pt idx="1230">
                  <c:v>0.45069999999999999</c:v>
                </c:pt>
                <c:pt idx="1231">
                  <c:v>0.5806</c:v>
                </c:pt>
                <c:pt idx="1232">
                  <c:v>0.53010000000000002</c:v>
                </c:pt>
                <c:pt idx="1233">
                  <c:v>0.53300000000000003</c:v>
                </c:pt>
                <c:pt idx="1234">
                  <c:v>0.52</c:v>
                </c:pt>
                <c:pt idx="1235">
                  <c:v>0.56669999999999998</c:v>
                </c:pt>
                <c:pt idx="1236">
                  <c:v>0.53239999999999998</c:v>
                </c:pt>
                <c:pt idx="1237">
                  <c:v>0.45950000000000002</c:v>
                </c:pt>
                <c:pt idx="1238">
                  <c:v>0.65529999999999999</c:v>
                </c:pt>
                <c:pt idx="1239">
                  <c:v>0.55549999999999999</c:v>
                </c:pt>
                <c:pt idx="1240">
                  <c:v>0.51190000000000002</c:v>
                </c:pt>
                <c:pt idx="1241">
                  <c:v>0.70860000000000001</c:v>
                </c:pt>
                <c:pt idx="1242">
                  <c:v>0.65329999999999999</c:v>
                </c:pt>
                <c:pt idx="1243">
                  <c:v>0.56299999999999994</c:v>
                </c:pt>
                <c:pt idx="1244">
                  <c:v>0.68500000000000005</c:v>
                </c:pt>
                <c:pt idx="1245">
                  <c:v>0.3538</c:v>
                </c:pt>
                <c:pt idx="1246">
                  <c:v>0.57679999999999998</c:v>
                </c:pt>
                <c:pt idx="1247">
                  <c:v>0.39989999999999998</c:v>
                </c:pt>
                <c:pt idx="1248">
                  <c:v>0.29249999999999998</c:v>
                </c:pt>
                <c:pt idx="1249">
                  <c:v>0.39479999999999998</c:v>
                </c:pt>
                <c:pt idx="1250">
                  <c:v>0.4264</c:v>
                </c:pt>
                <c:pt idx="1251">
                  <c:v>0.68869999999999998</c:v>
                </c:pt>
                <c:pt idx="1252">
                  <c:v>0.63049999999999995</c:v>
                </c:pt>
                <c:pt idx="1253">
                  <c:v>0.58279999999999998</c:v>
                </c:pt>
                <c:pt idx="1254">
                  <c:v>0.22120000000000001</c:v>
                </c:pt>
                <c:pt idx="1255">
                  <c:v>0.61829999999999996</c:v>
                </c:pt>
                <c:pt idx="1256">
                  <c:v>0.44409999999999999</c:v>
                </c:pt>
                <c:pt idx="1257">
                  <c:v>0.46870000000000001</c:v>
                </c:pt>
                <c:pt idx="1258">
                  <c:v>0.5494</c:v>
                </c:pt>
                <c:pt idx="1259">
                  <c:v>0.56769999999999998</c:v>
                </c:pt>
                <c:pt idx="1260">
                  <c:v>0.56799999999999995</c:v>
                </c:pt>
                <c:pt idx="1261">
                  <c:v>0.68369999999999997</c:v>
                </c:pt>
                <c:pt idx="1262">
                  <c:v>0.1241</c:v>
                </c:pt>
                <c:pt idx="1263">
                  <c:v>0.50149999999999995</c:v>
                </c:pt>
                <c:pt idx="1264">
                  <c:v>0.67379999999999995</c:v>
                </c:pt>
                <c:pt idx="1265">
                  <c:v>0.59399999999999997</c:v>
                </c:pt>
                <c:pt idx="1266">
                  <c:v>0.52729999999999999</c:v>
                </c:pt>
                <c:pt idx="1267">
                  <c:v>0.53129999999999999</c:v>
                </c:pt>
                <c:pt idx="1268">
                  <c:v>0.59709999999999996</c:v>
                </c:pt>
                <c:pt idx="1269">
                  <c:v>0.43830000000000002</c:v>
                </c:pt>
                <c:pt idx="1270">
                  <c:v>0.4677</c:v>
                </c:pt>
                <c:pt idx="1271">
                  <c:v>0.48749999999999999</c:v>
                </c:pt>
                <c:pt idx="1272">
                  <c:v>0.5575</c:v>
                </c:pt>
                <c:pt idx="1273">
                  <c:v>0.56030000000000002</c:v>
                </c:pt>
                <c:pt idx="1274">
                  <c:v>0.30449999999999999</c:v>
                </c:pt>
                <c:pt idx="1275">
                  <c:v>0.66830000000000001</c:v>
                </c:pt>
                <c:pt idx="1276">
                  <c:v>0.53080000000000005</c:v>
                </c:pt>
                <c:pt idx="1277">
                  <c:v>0.47649999999999998</c:v>
                </c:pt>
                <c:pt idx="1278">
                  <c:v>0.26500000000000001</c:v>
                </c:pt>
                <c:pt idx="1279">
                  <c:v>0.6048</c:v>
                </c:pt>
                <c:pt idx="1280">
                  <c:v>0.49969999999999998</c:v>
                </c:pt>
                <c:pt idx="1281">
                  <c:v>0.54779999999999995</c:v>
                </c:pt>
                <c:pt idx="1282">
                  <c:v>0.48120000000000002</c:v>
                </c:pt>
                <c:pt idx="1283">
                  <c:v>0.59989999999999999</c:v>
                </c:pt>
                <c:pt idx="1284">
                  <c:v>0.57289999999999996</c:v>
                </c:pt>
                <c:pt idx="1285">
                  <c:v>0.5282</c:v>
                </c:pt>
                <c:pt idx="1286">
                  <c:v>0.49220000000000003</c:v>
                </c:pt>
                <c:pt idx="1287">
                  <c:v>0.51890000000000003</c:v>
                </c:pt>
                <c:pt idx="1288">
                  <c:v>0.56489999999999996</c:v>
                </c:pt>
                <c:pt idx="1289">
                  <c:v>0.60780000000000001</c:v>
                </c:pt>
                <c:pt idx="1290">
                  <c:v>0.51200000000000001</c:v>
                </c:pt>
                <c:pt idx="1291">
                  <c:v>0.72309999999999997</c:v>
                </c:pt>
                <c:pt idx="1292">
                  <c:v>0.62560000000000004</c:v>
                </c:pt>
                <c:pt idx="1293">
                  <c:v>0.43680000000000002</c:v>
                </c:pt>
                <c:pt idx="1294">
                  <c:v>0.53220000000000001</c:v>
                </c:pt>
                <c:pt idx="1295">
                  <c:v>0.44829999999999998</c:v>
                </c:pt>
                <c:pt idx="1296">
                  <c:v>0.41170000000000001</c:v>
                </c:pt>
                <c:pt idx="1297">
                  <c:v>0.67159999999999997</c:v>
                </c:pt>
                <c:pt idx="1298">
                  <c:v>0.42030000000000001</c:v>
                </c:pt>
                <c:pt idx="1299">
                  <c:v>0.50290000000000001</c:v>
                </c:pt>
                <c:pt idx="1300">
                  <c:v>0.66920000000000002</c:v>
                </c:pt>
                <c:pt idx="1301">
                  <c:v>0.60340000000000005</c:v>
                </c:pt>
                <c:pt idx="1302">
                  <c:v>0.58760000000000001</c:v>
                </c:pt>
                <c:pt idx="1303">
                  <c:v>0.59940000000000004</c:v>
                </c:pt>
                <c:pt idx="1304">
                  <c:v>0.4783</c:v>
                </c:pt>
                <c:pt idx="1305">
                  <c:v>0.59030000000000005</c:v>
                </c:pt>
                <c:pt idx="1306">
                  <c:v>0.39910000000000001</c:v>
                </c:pt>
                <c:pt idx="1307">
                  <c:v>0.56420000000000003</c:v>
                </c:pt>
                <c:pt idx="1308">
                  <c:v>0.33779999999999999</c:v>
                </c:pt>
                <c:pt idx="1309">
                  <c:v>0.41699999999999998</c:v>
                </c:pt>
                <c:pt idx="1310">
                  <c:v>0.39739999999999998</c:v>
                </c:pt>
                <c:pt idx="1311">
                  <c:v>0.62719999999999998</c:v>
                </c:pt>
                <c:pt idx="1312">
                  <c:v>0.51229999999999998</c:v>
                </c:pt>
                <c:pt idx="1313">
                  <c:v>0.33939999999999998</c:v>
                </c:pt>
                <c:pt idx="1314">
                  <c:v>0.5262</c:v>
                </c:pt>
                <c:pt idx="1315">
                  <c:v>0.47839999999999999</c:v>
                </c:pt>
                <c:pt idx="1316">
                  <c:v>0.3957</c:v>
                </c:pt>
                <c:pt idx="1317">
                  <c:v>0.58120000000000005</c:v>
                </c:pt>
                <c:pt idx="1318">
                  <c:v>0.58160000000000001</c:v>
                </c:pt>
                <c:pt idx="1319">
                  <c:v>0.47249999999999998</c:v>
                </c:pt>
                <c:pt idx="1320">
                  <c:v>0.5212</c:v>
                </c:pt>
                <c:pt idx="1321">
                  <c:v>0.55820000000000003</c:v>
                </c:pt>
                <c:pt idx="1322">
                  <c:v>0.39910000000000001</c:v>
                </c:pt>
                <c:pt idx="1323">
                  <c:v>0.60129999999999995</c:v>
                </c:pt>
                <c:pt idx="1324">
                  <c:v>0.7</c:v>
                </c:pt>
                <c:pt idx="1325">
                  <c:v>0.51739999999999997</c:v>
                </c:pt>
                <c:pt idx="1326">
                  <c:v>0.77629999999999999</c:v>
                </c:pt>
                <c:pt idx="1327">
                  <c:v>0.5716</c:v>
                </c:pt>
                <c:pt idx="1328">
                  <c:v>0.501</c:v>
                </c:pt>
                <c:pt idx="1329">
                  <c:v>0.47310000000000002</c:v>
                </c:pt>
                <c:pt idx="1330">
                  <c:v>0.3538</c:v>
                </c:pt>
                <c:pt idx="1331">
                  <c:v>0.30620000000000003</c:v>
                </c:pt>
                <c:pt idx="1332">
                  <c:v>0.5242</c:v>
                </c:pt>
                <c:pt idx="1333">
                  <c:v>0.56820000000000004</c:v>
                </c:pt>
                <c:pt idx="1334">
                  <c:v>0.48180000000000001</c:v>
                </c:pt>
                <c:pt idx="1335">
                  <c:v>0.52639999999999998</c:v>
                </c:pt>
                <c:pt idx="1336">
                  <c:v>0.44159999999999999</c:v>
                </c:pt>
                <c:pt idx="1337">
                  <c:v>0.52039999999999997</c:v>
                </c:pt>
                <c:pt idx="1338">
                  <c:v>0.37669999999999998</c:v>
                </c:pt>
                <c:pt idx="1339">
                  <c:v>0.53839999999999999</c:v>
                </c:pt>
                <c:pt idx="1340">
                  <c:v>0.55030000000000001</c:v>
                </c:pt>
                <c:pt idx="1341">
                  <c:v>0.43980000000000002</c:v>
                </c:pt>
                <c:pt idx="1342">
                  <c:v>0.50109999999999999</c:v>
                </c:pt>
                <c:pt idx="1343">
                  <c:v>0.45450000000000002</c:v>
                </c:pt>
                <c:pt idx="1344">
                  <c:v>0.39560000000000001</c:v>
                </c:pt>
                <c:pt idx="1345">
                  <c:v>0.52569999999999995</c:v>
                </c:pt>
                <c:pt idx="1346">
                  <c:v>0.32719999999999999</c:v>
                </c:pt>
                <c:pt idx="1347">
                  <c:v>0.4854</c:v>
                </c:pt>
                <c:pt idx="1348">
                  <c:v>0.68489999999999995</c:v>
                </c:pt>
                <c:pt idx="1349">
                  <c:v>0.45079999999999998</c:v>
                </c:pt>
                <c:pt idx="1350">
                  <c:v>0.5544</c:v>
                </c:pt>
                <c:pt idx="1351">
                  <c:v>0.58360000000000001</c:v>
                </c:pt>
                <c:pt idx="1352">
                  <c:v>0.36580000000000001</c:v>
                </c:pt>
                <c:pt idx="1353">
                  <c:v>0.64090000000000003</c:v>
                </c:pt>
                <c:pt idx="1354">
                  <c:v>0.54339999999999999</c:v>
                </c:pt>
                <c:pt idx="1355">
                  <c:v>0.67079999999999995</c:v>
                </c:pt>
                <c:pt idx="1356">
                  <c:v>0.57779999999999998</c:v>
                </c:pt>
                <c:pt idx="1357">
                  <c:v>0.38490000000000002</c:v>
                </c:pt>
                <c:pt idx="1358">
                  <c:v>0.54669999999999996</c:v>
                </c:pt>
                <c:pt idx="1359">
                  <c:v>0.65810000000000002</c:v>
                </c:pt>
                <c:pt idx="1360">
                  <c:v>0.57509999999999994</c:v>
                </c:pt>
                <c:pt idx="1361">
                  <c:v>0.47799999999999998</c:v>
                </c:pt>
                <c:pt idx="1362">
                  <c:v>0.5454</c:v>
                </c:pt>
                <c:pt idx="1363">
                  <c:v>0.44900000000000001</c:v>
                </c:pt>
                <c:pt idx="1364">
                  <c:v>0.51400000000000001</c:v>
                </c:pt>
                <c:pt idx="1365">
                  <c:v>0.55769999999999997</c:v>
                </c:pt>
                <c:pt idx="1366">
                  <c:v>0.68</c:v>
                </c:pt>
                <c:pt idx="1367">
                  <c:v>0.27629999999999999</c:v>
                </c:pt>
                <c:pt idx="1368">
                  <c:v>0.51739999999999997</c:v>
                </c:pt>
                <c:pt idx="1369">
                  <c:v>0.53039999999999998</c:v>
                </c:pt>
                <c:pt idx="1370">
                  <c:v>0.74329999999999996</c:v>
                </c:pt>
                <c:pt idx="1371">
                  <c:v>0.47989999999999999</c:v>
                </c:pt>
                <c:pt idx="1372">
                  <c:v>0.61570000000000003</c:v>
                </c:pt>
                <c:pt idx="1373">
                  <c:v>0.81169999999999998</c:v>
                </c:pt>
                <c:pt idx="1374">
                  <c:v>0.35560000000000003</c:v>
                </c:pt>
                <c:pt idx="1375">
                  <c:v>0.55869999999999997</c:v>
                </c:pt>
                <c:pt idx="1376">
                  <c:v>0.4415</c:v>
                </c:pt>
                <c:pt idx="1377">
                  <c:v>0.41499999999999998</c:v>
                </c:pt>
                <c:pt idx="1378">
                  <c:v>0.32540000000000002</c:v>
                </c:pt>
                <c:pt idx="1379">
                  <c:v>0.49719999999999998</c:v>
                </c:pt>
                <c:pt idx="1380">
                  <c:v>0.42180000000000001</c:v>
                </c:pt>
                <c:pt idx="1381">
                  <c:v>0.52359999999999995</c:v>
                </c:pt>
                <c:pt idx="1382">
                  <c:v>0.2853</c:v>
                </c:pt>
                <c:pt idx="1383">
                  <c:v>0.45490000000000003</c:v>
                </c:pt>
                <c:pt idx="1384">
                  <c:v>0.42730000000000001</c:v>
                </c:pt>
                <c:pt idx="1385">
                  <c:v>0.54449999999999998</c:v>
                </c:pt>
                <c:pt idx="1386">
                  <c:v>0.35709999999999997</c:v>
                </c:pt>
                <c:pt idx="1387">
                  <c:v>0.8004</c:v>
                </c:pt>
                <c:pt idx="1388">
                  <c:v>0.50660000000000005</c:v>
                </c:pt>
                <c:pt idx="1389">
                  <c:v>0.40110000000000001</c:v>
                </c:pt>
                <c:pt idx="1390">
                  <c:v>0.53320000000000001</c:v>
                </c:pt>
                <c:pt idx="1391">
                  <c:v>0.3</c:v>
                </c:pt>
                <c:pt idx="1392">
                  <c:v>0.63039999999999996</c:v>
                </c:pt>
                <c:pt idx="1393">
                  <c:v>0</c:v>
                </c:pt>
                <c:pt idx="1394">
                  <c:v>0.56040000000000001</c:v>
                </c:pt>
                <c:pt idx="1395">
                  <c:v>0.49930000000000002</c:v>
                </c:pt>
                <c:pt idx="1396">
                  <c:v>0.33410000000000001</c:v>
                </c:pt>
                <c:pt idx="1397">
                  <c:v>0.61760000000000004</c:v>
                </c:pt>
                <c:pt idx="1398">
                  <c:v>0.4375</c:v>
                </c:pt>
                <c:pt idx="1399">
                  <c:v>0.47949999999999998</c:v>
                </c:pt>
                <c:pt idx="1400">
                  <c:v>0.53310000000000002</c:v>
                </c:pt>
                <c:pt idx="1401">
                  <c:v>0.35320000000000001</c:v>
                </c:pt>
                <c:pt idx="1402">
                  <c:v>0.48080000000000001</c:v>
                </c:pt>
                <c:pt idx="1403">
                  <c:v>0.4486</c:v>
                </c:pt>
                <c:pt idx="1404">
                  <c:v>0.4914</c:v>
                </c:pt>
                <c:pt idx="1405">
                  <c:v>0.47670000000000001</c:v>
                </c:pt>
                <c:pt idx="1406">
                  <c:v>0.60070000000000001</c:v>
                </c:pt>
                <c:pt idx="1407">
                  <c:v>0.56640000000000001</c:v>
                </c:pt>
                <c:pt idx="1408">
                  <c:v>0.4577</c:v>
                </c:pt>
                <c:pt idx="1409">
                  <c:v>0.62919999999999998</c:v>
                </c:pt>
                <c:pt idx="1410">
                  <c:v>0.35520000000000002</c:v>
                </c:pt>
                <c:pt idx="1411">
                  <c:v>0.65210000000000001</c:v>
                </c:pt>
                <c:pt idx="1412">
                  <c:v>0.47420000000000001</c:v>
                </c:pt>
                <c:pt idx="1413">
                  <c:v>0.50649999999999995</c:v>
                </c:pt>
                <c:pt idx="1414">
                  <c:v>0.42159999999999997</c:v>
                </c:pt>
                <c:pt idx="1415">
                  <c:v>0.3054</c:v>
                </c:pt>
                <c:pt idx="1416">
                  <c:v>0.38819999999999999</c:v>
                </c:pt>
                <c:pt idx="1417">
                  <c:v>0.60409999999999997</c:v>
                </c:pt>
                <c:pt idx="1418">
                  <c:v>0.59970000000000001</c:v>
                </c:pt>
                <c:pt idx="1419">
                  <c:v>0.50090000000000001</c:v>
                </c:pt>
                <c:pt idx="1420">
                  <c:v>0.39639999999999997</c:v>
                </c:pt>
                <c:pt idx="1421">
                  <c:v>0.36430000000000001</c:v>
                </c:pt>
                <c:pt idx="1422">
                  <c:v>0.41310000000000002</c:v>
                </c:pt>
                <c:pt idx="1423">
                  <c:v>0.59040000000000004</c:v>
                </c:pt>
                <c:pt idx="1424">
                  <c:v>0.50360000000000005</c:v>
                </c:pt>
                <c:pt idx="1425">
                  <c:v>0.66590000000000005</c:v>
                </c:pt>
                <c:pt idx="1426">
                  <c:v>0.36020000000000002</c:v>
                </c:pt>
                <c:pt idx="1427">
                  <c:v>0.47989999999999999</c:v>
                </c:pt>
                <c:pt idx="1428">
                  <c:v>0.6552</c:v>
                </c:pt>
                <c:pt idx="1429">
                  <c:v>0.34860000000000002</c:v>
                </c:pt>
                <c:pt idx="1430">
                  <c:v>0.50680000000000003</c:v>
                </c:pt>
                <c:pt idx="1431">
                  <c:v>0.56869999999999998</c:v>
                </c:pt>
                <c:pt idx="1432">
                  <c:v>0.32179999999999997</c:v>
                </c:pt>
                <c:pt idx="1433">
                  <c:v>0.46500000000000002</c:v>
                </c:pt>
                <c:pt idx="1434">
                  <c:v>0.47410000000000002</c:v>
                </c:pt>
                <c:pt idx="1435">
                  <c:v>0.50580000000000003</c:v>
                </c:pt>
                <c:pt idx="1436">
                  <c:v>0.51739999999999997</c:v>
                </c:pt>
                <c:pt idx="1437">
                  <c:v>0.61319999999999997</c:v>
                </c:pt>
                <c:pt idx="1438">
                  <c:v>0.50690000000000002</c:v>
                </c:pt>
                <c:pt idx="1439">
                  <c:v>0.33550000000000002</c:v>
                </c:pt>
                <c:pt idx="1440">
                  <c:v>0.35549999999999998</c:v>
                </c:pt>
                <c:pt idx="1441">
                  <c:v>0.42670000000000002</c:v>
                </c:pt>
                <c:pt idx="1442">
                  <c:v>0.44290000000000002</c:v>
                </c:pt>
                <c:pt idx="1443">
                  <c:v>0.37469999999999998</c:v>
                </c:pt>
                <c:pt idx="1444">
                  <c:v>0.45269999999999999</c:v>
                </c:pt>
                <c:pt idx="1445">
                  <c:v>0.66800000000000004</c:v>
                </c:pt>
                <c:pt idx="1446">
                  <c:v>0.48630000000000001</c:v>
                </c:pt>
                <c:pt idx="1447">
                  <c:v>0.52939999999999998</c:v>
                </c:pt>
                <c:pt idx="1448">
                  <c:v>0.57769999999999999</c:v>
                </c:pt>
                <c:pt idx="1449">
                  <c:v>0.68589999999999995</c:v>
                </c:pt>
                <c:pt idx="1450">
                  <c:v>0.41760000000000003</c:v>
                </c:pt>
                <c:pt idx="1451">
                  <c:v>0.45119999999999999</c:v>
                </c:pt>
                <c:pt idx="1452">
                  <c:v>0.46039999999999998</c:v>
                </c:pt>
                <c:pt idx="1453">
                  <c:v>0.31840000000000002</c:v>
                </c:pt>
                <c:pt idx="1454">
                  <c:v>0.41920000000000002</c:v>
                </c:pt>
                <c:pt idx="1455">
                  <c:v>0.373</c:v>
                </c:pt>
                <c:pt idx="1456">
                  <c:v>0.57640000000000002</c:v>
                </c:pt>
                <c:pt idx="1457">
                  <c:v>0.55379999999999996</c:v>
                </c:pt>
                <c:pt idx="1458">
                  <c:v>0.66549999999999998</c:v>
                </c:pt>
                <c:pt idx="1459">
                  <c:v>0.38379999999999997</c:v>
                </c:pt>
                <c:pt idx="1460">
                  <c:v>0.6</c:v>
                </c:pt>
                <c:pt idx="1461">
                  <c:v>0.38969999999999999</c:v>
                </c:pt>
                <c:pt idx="1462">
                  <c:v>0.73670000000000002</c:v>
                </c:pt>
                <c:pt idx="1463">
                  <c:v>0.47249999999999998</c:v>
                </c:pt>
                <c:pt idx="1464">
                  <c:v>0.51280000000000003</c:v>
                </c:pt>
                <c:pt idx="1465">
                  <c:v>0.42820000000000003</c:v>
                </c:pt>
                <c:pt idx="1466">
                  <c:v>0.48110000000000003</c:v>
                </c:pt>
                <c:pt idx="1467">
                  <c:v>0.56810000000000005</c:v>
                </c:pt>
                <c:pt idx="1468">
                  <c:v>0.44259999999999999</c:v>
                </c:pt>
                <c:pt idx="1469">
                  <c:v>0.42920000000000003</c:v>
                </c:pt>
                <c:pt idx="1470">
                  <c:v>0.4456</c:v>
                </c:pt>
                <c:pt idx="1471">
                  <c:v>0.45050000000000001</c:v>
                </c:pt>
                <c:pt idx="1472">
                  <c:v>0.54659999999999997</c:v>
                </c:pt>
                <c:pt idx="1473">
                  <c:v>0.629</c:v>
                </c:pt>
                <c:pt idx="1474">
                  <c:v>0.54090000000000005</c:v>
                </c:pt>
                <c:pt idx="1475">
                  <c:v>0.4511</c:v>
                </c:pt>
                <c:pt idx="1476">
                  <c:v>0.56230000000000002</c:v>
                </c:pt>
                <c:pt idx="1477">
                  <c:v>0.45079999999999998</c:v>
                </c:pt>
                <c:pt idx="1478">
                  <c:v>0.54490000000000005</c:v>
                </c:pt>
                <c:pt idx="1479">
                  <c:v>0.42670000000000002</c:v>
                </c:pt>
                <c:pt idx="1480">
                  <c:v>0.41699999999999998</c:v>
                </c:pt>
                <c:pt idx="1481">
                  <c:v>0.47149999999999997</c:v>
                </c:pt>
                <c:pt idx="1482">
                  <c:v>0.47099999999999997</c:v>
                </c:pt>
                <c:pt idx="1483">
                  <c:v>0.56389999999999996</c:v>
                </c:pt>
                <c:pt idx="1484">
                  <c:v>0.45479999999999998</c:v>
                </c:pt>
                <c:pt idx="1485">
                  <c:v>0.4536</c:v>
                </c:pt>
                <c:pt idx="1486">
                  <c:v>0.3286</c:v>
                </c:pt>
                <c:pt idx="1487">
                  <c:v>0.59660000000000002</c:v>
                </c:pt>
                <c:pt idx="1488">
                  <c:v>0.37069999999999997</c:v>
                </c:pt>
                <c:pt idx="1489">
                  <c:v>0.47220000000000001</c:v>
                </c:pt>
                <c:pt idx="1490">
                  <c:v>0.42330000000000001</c:v>
                </c:pt>
                <c:pt idx="1491">
                  <c:v>0.57340000000000002</c:v>
                </c:pt>
                <c:pt idx="1492">
                  <c:v>0.50080000000000002</c:v>
                </c:pt>
                <c:pt idx="1493">
                  <c:v>0.60680000000000001</c:v>
                </c:pt>
                <c:pt idx="1494">
                  <c:v>0.4007</c:v>
                </c:pt>
                <c:pt idx="1495">
                  <c:v>0.35510000000000003</c:v>
                </c:pt>
                <c:pt idx="1496">
                  <c:v>0.42509999999999998</c:v>
                </c:pt>
                <c:pt idx="1497">
                  <c:v>0.30259999999999998</c:v>
                </c:pt>
                <c:pt idx="1498">
                  <c:v>0.50049999999999994</c:v>
                </c:pt>
                <c:pt idx="1499">
                  <c:v>0.44650000000000001</c:v>
                </c:pt>
                <c:pt idx="1500">
                  <c:v>0.22450000000000001</c:v>
                </c:pt>
                <c:pt idx="1501">
                  <c:v>0.38879999999999998</c:v>
                </c:pt>
                <c:pt idx="1502">
                  <c:v>0.34589999999999999</c:v>
                </c:pt>
                <c:pt idx="1503">
                  <c:v>0.33429999999999999</c:v>
                </c:pt>
                <c:pt idx="1504">
                  <c:v>0.35339999999999999</c:v>
                </c:pt>
                <c:pt idx="1505">
                  <c:v>0.55869999999999997</c:v>
                </c:pt>
                <c:pt idx="1506">
                  <c:v>0.41299999999999998</c:v>
                </c:pt>
                <c:pt idx="1507">
                  <c:v>0.52749999999999997</c:v>
                </c:pt>
                <c:pt idx="1508">
                  <c:v>0.55840000000000001</c:v>
                </c:pt>
                <c:pt idx="1509">
                  <c:v>0.39929999999999999</c:v>
                </c:pt>
                <c:pt idx="1510">
                  <c:v>0.53120000000000001</c:v>
                </c:pt>
                <c:pt idx="1511">
                  <c:v>0.56179999999999997</c:v>
                </c:pt>
                <c:pt idx="1512">
                  <c:v>0.38090000000000002</c:v>
                </c:pt>
                <c:pt idx="1513">
                  <c:v>0.22750000000000001</c:v>
                </c:pt>
                <c:pt idx="1514">
                  <c:v>0.48580000000000001</c:v>
                </c:pt>
                <c:pt idx="1515">
                  <c:v>0.58479999999999999</c:v>
                </c:pt>
                <c:pt idx="1516">
                  <c:v>0.59</c:v>
                </c:pt>
                <c:pt idx="1517">
                  <c:v>0.58620000000000005</c:v>
                </c:pt>
                <c:pt idx="1518">
                  <c:v>0.62219999999999998</c:v>
                </c:pt>
                <c:pt idx="1519">
                  <c:v>0.48549999999999999</c:v>
                </c:pt>
                <c:pt idx="1520">
                  <c:v>0.50160000000000005</c:v>
                </c:pt>
                <c:pt idx="1521">
                  <c:v>0.4783</c:v>
                </c:pt>
                <c:pt idx="1522">
                  <c:v>0.52400000000000002</c:v>
                </c:pt>
                <c:pt idx="1523">
                  <c:v>0.63849999999999996</c:v>
                </c:pt>
                <c:pt idx="1524">
                  <c:v>0.38840000000000002</c:v>
                </c:pt>
                <c:pt idx="1525">
                  <c:v>0.47199999999999998</c:v>
                </c:pt>
                <c:pt idx="1526">
                  <c:v>0.40250000000000002</c:v>
                </c:pt>
                <c:pt idx="1527">
                  <c:v>0.38679999999999998</c:v>
                </c:pt>
                <c:pt idx="1528">
                  <c:v>0.31219999999999998</c:v>
                </c:pt>
                <c:pt idx="1529">
                  <c:v>0.4194</c:v>
                </c:pt>
                <c:pt idx="1530">
                  <c:v>0.39900000000000002</c:v>
                </c:pt>
                <c:pt idx="1531">
                  <c:v>0.55549999999999999</c:v>
                </c:pt>
                <c:pt idx="1532">
                  <c:v>0.27039999999999997</c:v>
                </c:pt>
                <c:pt idx="1533">
                  <c:v>0.37509999999999999</c:v>
                </c:pt>
                <c:pt idx="1534">
                  <c:v>0.34429999999999999</c:v>
                </c:pt>
                <c:pt idx="1535">
                  <c:v>0.4572</c:v>
                </c:pt>
                <c:pt idx="1536">
                  <c:v>0.29149999999999998</c:v>
                </c:pt>
                <c:pt idx="1537">
                  <c:v>0.66639999999999999</c:v>
                </c:pt>
                <c:pt idx="1538">
                  <c:v>0.48280000000000001</c:v>
                </c:pt>
                <c:pt idx="1539">
                  <c:v>0.43419999999999997</c:v>
                </c:pt>
                <c:pt idx="1540">
                  <c:v>0.3861</c:v>
                </c:pt>
                <c:pt idx="1541">
                  <c:v>0.55769999999999997</c:v>
                </c:pt>
                <c:pt idx="1542">
                  <c:v>0.40560000000000002</c:v>
                </c:pt>
                <c:pt idx="1543">
                  <c:v>0.50370000000000004</c:v>
                </c:pt>
                <c:pt idx="1544">
                  <c:v>0.5746</c:v>
                </c:pt>
                <c:pt idx="1545">
                  <c:v>0.41120000000000001</c:v>
                </c:pt>
                <c:pt idx="1546">
                  <c:v>0.49159999999999998</c:v>
                </c:pt>
                <c:pt idx="1547">
                  <c:v>0.51919999999999999</c:v>
                </c:pt>
                <c:pt idx="1548">
                  <c:v>0.53790000000000004</c:v>
                </c:pt>
                <c:pt idx="1549">
                  <c:v>0.373</c:v>
                </c:pt>
                <c:pt idx="1550">
                  <c:v>0.33289999999999997</c:v>
                </c:pt>
                <c:pt idx="1551">
                  <c:v>0.59850000000000003</c:v>
                </c:pt>
                <c:pt idx="1552">
                  <c:v>0.54010000000000002</c:v>
                </c:pt>
                <c:pt idx="1553">
                  <c:v>0.76839999999999997</c:v>
                </c:pt>
                <c:pt idx="1554">
                  <c:v>0.57620000000000005</c:v>
                </c:pt>
                <c:pt idx="1555">
                  <c:v>0.32419999999999999</c:v>
                </c:pt>
                <c:pt idx="1556">
                  <c:v>0.62450000000000006</c:v>
                </c:pt>
                <c:pt idx="1557">
                  <c:v>0.54169999999999996</c:v>
                </c:pt>
                <c:pt idx="1558">
                  <c:v>0.48970000000000002</c:v>
                </c:pt>
                <c:pt idx="1559">
                  <c:v>0.42780000000000001</c:v>
                </c:pt>
                <c:pt idx="1560">
                  <c:v>0.43090000000000001</c:v>
                </c:pt>
                <c:pt idx="1561">
                  <c:v>0.43059999999999998</c:v>
                </c:pt>
                <c:pt idx="1562">
                  <c:v>0.6512</c:v>
                </c:pt>
                <c:pt idx="1563">
                  <c:v>0.2293</c:v>
                </c:pt>
                <c:pt idx="1564">
                  <c:v>0.53639999999999999</c:v>
                </c:pt>
                <c:pt idx="1565">
                  <c:v>0.42270000000000002</c:v>
                </c:pt>
                <c:pt idx="1566">
                  <c:v>0.38300000000000001</c:v>
                </c:pt>
                <c:pt idx="1567">
                  <c:v>0.497</c:v>
                </c:pt>
                <c:pt idx="1568">
                  <c:v>0.32969999999999999</c:v>
                </c:pt>
                <c:pt idx="1569">
                  <c:v>0.60270000000000001</c:v>
                </c:pt>
                <c:pt idx="1570">
                  <c:v>0.5121</c:v>
                </c:pt>
                <c:pt idx="1571">
                  <c:v>0.50470000000000004</c:v>
                </c:pt>
                <c:pt idx="1572">
                  <c:v>0.45960000000000001</c:v>
                </c:pt>
                <c:pt idx="1573">
                  <c:v>0.436</c:v>
                </c:pt>
                <c:pt idx="1574">
                  <c:v>0.38900000000000001</c:v>
                </c:pt>
                <c:pt idx="1575">
                  <c:v>0</c:v>
                </c:pt>
                <c:pt idx="1576">
                  <c:v>0.5413</c:v>
                </c:pt>
                <c:pt idx="1577">
                  <c:v>0.52939999999999998</c:v>
                </c:pt>
                <c:pt idx="1578">
                  <c:v>0.46539999999999998</c:v>
                </c:pt>
                <c:pt idx="1579">
                  <c:v>0.28120000000000001</c:v>
                </c:pt>
                <c:pt idx="1580">
                  <c:v>0.51500000000000001</c:v>
                </c:pt>
                <c:pt idx="1581">
                  <c:v>0.43130000000000002</c:v>
                </c:pt>
                <c:pt idx="1582">
                  <c:v>0.54849999999999999</c:v>
                </c:pt>
                <c:pt idx="1583">
                  <c:v>0.46400000000000002</c:v>
                </c:pt>
                <c:pt idx="1584">
                  <c:v>0.50229999999999997</c:v>
                </c:pt>
                <c:pt idx="1585">
                  <c:v>0.37830000000000003</c:v>
                </c:pt>
                <c:pt idx="1586">
                  <c:v>0.28489999999999999</c:v>
                </c:pt>
                <c:pt idx="1587">
                  <c:v>0.56869999999999998</c:v>
                </c:pt>
                <c:pt idx="1588">
                  <c:v>0.59019999999999995</c:v>
                </c:pt>
                <c:pt idx="1589">
                  <c:v>0.31680000000000003</c:v>
                </c:pt>
                <c:pt idx="1590">
                  <c:v>0.33329999999999999</c:v>
                </c:pt>
                <c:pt idx="1591">
                  <c:v>0.45069999999999999</c:v>
                </c:pt>
                <c:pt idx="1592">
                  <c:v>0.53269999999999995</c:v>
                </c:pt>
                <c:pt idx="1593">
                  <c:v>0.57040000000000002</c:v>
                </c:pt>
                <c:pt idx="1594">
                  <c:v>0.375</c:v>
                </c:pt>
                <c:pt idx="1595">
                  <c:v>0.33529999999999999</c:v>
                </c:pt>
                <c:pt idx="1596">
                  <c:v>0.20760000000000001</c:v>
                </c:pt>
                <c:pt idx="1597">
                  <c:v>0.55189999999999995</c:v>
                </c:pt>
                <c:pt idx="1598">
                  <c:v>0.4239</c:v>
                </c:pt>
                <c:pt idx="1599">
                  <c:v>0.45300000000000001</c:v>
                </c:pt>
                <c:pt idx="1600">
                  <c:v>0.26169999999999999</c:v>
                </c:pt>
                <c:pt idx="1601">
                  <c:v>0.59379999999999999</c:v>
                </c:pt>
                <c:pt idx="1602">
                  <c:v>0.60450000000000004</c:v>
                </c:pt>
                <c:pt idx="1603">
                  <c:v>0.51939999999999997</c:v>
                </c:pt>
                <c:pt idx="1604">
                  <c:v>0.4995</c:v>
                </c:pt>
                <c:pt idx="1605">
                  <c:v>0.49780000000000002</c:v>
                </c:pt>
                <c:pt idx="1606">
                  <c:v>0.42649999999999999</c:v>
                </c:pt>
                <c:pt idx="1607">
                  <c:v>0.33489999999999998</c:v>
                </c:pt>
                <c:pt idx="1608">
                  <c:v>0.81</c:v>
                </c:pt>
                <c:pt idx="1609">
                  <c:v>0.29299999999999998</c:v>
                </c:pt>
                <c:pt idx="1610">
                  <c:v>0.52669999999999995</c:v>
                </c:pt>
                <c:pt idx="1611">
                  <c:v>0.497</c:v>
                </c:pt>
                <c:pt idx="1612">
                  <c:v>0.55859999999999999</c:v>
                </c:pt>
                <c:pt idx="1613">
                  <c:v>0.2823</c:v>
                </c:pt>
                <c:pt idx="1614">
                  <c:v>0.59670000000000001</c:v>
                </c:pt>
                <c:pt idx="1615">
                  <c:v>0.51229999999999998</c:v>
                </c:pt>
                <c:pt idx="1616">
                  <c:v>0.45279999999999998</c:v>
                </c:pt>
                <c:pt idx="1617">
                  <c:v>0.32090000000000002</c:v>
                </c:pt>
                <c:pt idx="1618">
                  <c:v>0.55169999999999997</c:v>
                </c:pt>
                <c:pt idx="1619">
                  <c:v>0.3861</c:v>
                </c:pt>
                <c:pt idx="1620">
                  <c:v>0.4037</c:v>
                </c:pt>
                <c:pt idx="1621">
                  <c:v>0.54190000000000005</c:v>
                </c:pt>
                <c:pt idx="1622">
                  <c:v>0.4768</c:v>
                </c:pt>
                <c:pt idx="1623">
                  <c:v>0.53100000000000003</c:v>
                </c:pt>
                <c:pt idx="1624">
                  <c:v>0.67949999999999999</c:v>
                </c:pt>
                <c:pt idx="1625">
                  <c:v>0.38450000000000001</c:v>
                </c:pt>
                <c:pt idx="1626">
                  <c:v>0.47839999999999999</c:v>
                </c:pt>
                <c:pt idx="1627">
                  <c:v>0.69520000000000004</c:v>
                </c:pt>
                <c:pt idx="1628">
                  <c:v>0.49840000000000001</c:v>
                </c:pt>
                <c:pt idx="1629">
                  <c:v>0.44230000000000003</c:v>
                </c:pt>
                <c:pt idx="1630">
                  <c:v>0.45800000000000002</c:v>
                </c:pt>
                <c:pt idx="1631">
                  <c:v>0.25240000000000001</c:v>
                </c:pt>
                <c:pt idx="1632">
                  <c:v>0.45140000000000002</c:v>
                </c:pt>
                <c:pt idx="1633">
                  <c:v>0.56020000000000003</c:v>
                </c:pt>
                <c:pt idx="1634">
                  <c:v>0.39269999999999999</c:v>
                </c:pt>
                <c:pt idx="1635">
                  <c:v>0.43659999999999999</c:v>
                </c:pt>
                <c:pt idx="1636">
                  <c:v>0.51829999999999998</c:v>
                </c:pt>
                <c:pt idx="1637">
                  <c:v>0.28539999999999999</c:v>
                </c:pt>
                <c:pt idx="1638">
                  <c:v>0.59160000000000001</c:v>
                </c:pt>
                <c:pt idx="1639">
                  <c:v>0.51849999999999996</c:v>
                </c:pt>
                <c:pt idx="1640">
                  <c:v>0.26669999999999999</c:v>
                </c:pt>
                <c:pt idx="1641">
                  <c:v>0.4556</c:v>
                </c:pt>
                <c:pt idx="1642">
                  <c:v>0.49830000000000002</c:v>
                </c:pt>
                <c:pt idx="1643">
                  <c:v>0.3725</c:v>
                </c:pt>
                <c:pt idx="1644">
                  <c:v>0.2616</c:v>
                </c:pt>
                <c:pt idx="1645">
                  <c:v>0.3886</c:v>
                </c:pt>
                <c:pt idx="1646">
                  <c:v>0.27639999999999998</c:v>
                </c:pt>
                <c:pt idx="1647">
                  <c:v>0.47739999999999999</c:v>
                </c:pt>
                <c:pt idx="1648">
                  <c:v>0.37430000000000002</c:v>
                </c:pt>
                <c:pt idx="1649">
                  <c:v>0.33310000000000001</c:v>
                </c:pt>
                <c:pt idx="1650">
                  <c:v>0.31719999999999998</c:v>
                </c:pt>
                <c:pt idx="1651">
                  <c:v>0.50660000000000005</c:v>
                </c:pt>
                <c:pt idx="1652">
                  <c:v>0.28910000000000002</c:v>
                </c:pt>
                <c:pt idx="1653">
                  <c:v>0.43309999999999998</c:v>
                </c:pt>
                <c:pt idx="1654">
                  <c:v>0.46050000000000002</c:v>
                </c:pt>
                <c:pt idx="1655">
                  <c:v>0.5131</c:v>
                </c:pt>
                <c:pt idx="1656">
                  <c:v>0.50929999999999997</c:v>
                </c:pt>
                <c:pt idx="1657">
                  <c:v>0.2944</c:v>
                </c:pt>
                <c:pt idx="1658">
                  <c:v>0.36109999999999998</c:v>
                </c:pt>
                <c:pt idx="1659">
                  <c:v>0.41920000000000002</c:v>
                </c:pt>
                <c:pt idx="1660">
                  <c:v>0.44359999999999999</c:v>
                </c:pt>
                <c:pt idx="1661">
                  <c:v>0.45400000000000001</c:v>
                </c:pt>
                <c:pt idx="1662">
                  <c:v>0.4718</c:v>
                </c:pt>
                <c:pt idx="1663">
                  <c:v>0.41139999999999999</c:v>
                </c:pt>
                <c:pt idx="1664">
                  <c:v>0.43120000000000003</c:v>
                </c:pt>
                <c:pt idx="1665">
                  <c:v>0.73929999999999996</c:v>
                </c:pt>
                <c:pt idx="1666">
                  <c:v>0.44850000000000001</c:v>
                </c:pt>
                <c:pt idx="1667">
                  <c:v>0.49149999999999999</c:v>
                </c:pt>
                <c:pt idx="1668">
                  <c:v>0.4093</c:v>
                </c:pt>
                <c:pt idx="1669">
                  <c:v>0.36980000000000002</c:v>
                </c:pt>
                <c:pt idx="1670">
                  <c:v>0.26950000000000002</c:v>
                </c:pt>
                <c:pt idx="1671">
                  <c:v>0.42349999999999999</c:v>
                </c:pt>
                <c:pt idx="1672">
                  <c:v>0.39810000000000001</c:v>
                </c:pt>
                <c:pt idx="1673">
                  <c:v>0.3402</c:v>
                </c:pt>
                <c:pt idx="1674">
                  <c:v>0.71260000000000001</c:v>
                </c:pt>
                <c:pt idx="1675">
                  <c:v>0.41</c:v>
                </c:pt>
                <c:pt idx="1676">
                  <c:v>0.44850000000000001</c:v>
                </c:pt>
                <c:pt idx="1677">
                  <c:v>0.28889999999999999</c:v>
                </c:pt>
                <c:pt idx="1678">
                  <c:v>0.31219999999999998</c:v>
                </c:pt>
                <c:pt idx="1679">
                  <c:v>0.37109999999999999</c:v>
                </c:pt>
                <c:pt idx="1680">
                  <c:v>0.498</c:v>
                </c:pt>
                <c:pt idx="1681">
                  <c:v>0.39429999999999998</c:v>
                </c:pt>
                <c:pt idx="1682">
                  <c:v>0.3619</c:v>
                </c:pt>
                <c:pt idx="1683">
                  <c:v>0.5373</c:v>
                </c:pt>
                <c:pt idx="1684">
                  <c:v>0.38669999999999999</c:v>
                </c:pt>
                <c:pt idx="1685">
                  <c:v>0.4471</c:v>
                </c:pt>
                <c:pt idx="1686">
                  <c:v>0.47039999999999998</c:v>
                </c:pt>
                <c:pt idx="1687">
                  <c:v>0.35699999999999998</c:v>
                </c:pt>
                <c:pt idx="1688">
                  <c:v>0.40770000000000001</c:v>
                </c:pt>
                <c:pt idx="1689">
                  <c:v>0.34899999999999998</c:v>
                </c:pt>
                <c:pt idx="1690">
                  <c:v>0.40210000000000001</c:v>
                </c:pt>
                <c:pt idx="1691">
                  <c:v>0.37659999999999999</c:v>
                </c:pt>
                <c:pt idx="1692">
                  <c:v>0.65590000000000004</c:v>
                </c:pt>
                <c:pt idx="1693">
                  <c:v>0.5978</c:v>
                </c:pt>
                <c:pt idx="1694">
                  <c:v>0.4395</c:v>
                </c:pt>
                <c:pt idx="1695">
                  <c:v>0.32750000000000001</c:v>
                </c:pt>
                <c:pt idx="1696">
                  <c:v>0.45519999999999999</c:v>
                </c:pt>
                <c:pt idx="1697">
                  <c:v>0.45650000000000002</c:v>
                </c:pt>
                <c:pt idx="1698">
                  <c:v>0.40710000000000002</c:v>
                </c:pt>
                <c:pt idx="1699">
                  <c:v>0.2853</c:v>
                </c:pt>
                <c:pt idx="1700">
                  <c:v>0.19670000000000001</c:v>
                </c:pt>
                <c:pt idx="1701">
                  <c:v>0.33900000000000002</c:v>
                </c:pt>
                <c:pt idx="1702">
                  <c:v>0.20580000000000001</c:v>
                </c:pt>
                <c:pt idx="1703">
                  <c:v>0.41139999999999999</c:v>
                </c:pt>
                <c:pt idx="1704">
                  <c:v>0.55459999999999998</c:v>
                </c:pt>
                <c:pt idx="1705">
                  <c:v>0.42799999999999999</c:v>
                </c:pt>
                <c:pt idx="1706">
                  <c:v>0.2651</c:v>
                </c:pt>
                <c:pt idx="1707">
                  <c:v>0.40310000000000001</c:v>
                </c:pt>
                <c:pt idx="1708">
                  <c:v>0.51380000000000003</c:v>
                </c:pt>
                <c:pt idx="1709">
                  <c:v>0.42949999999999999</c:v>
                </c:pt>
                <c:pt idx="1710">
                  <c:v>0.44690000000000002</c:v>
                </c:pt>
                <c:pt idx="1711">
                  <c:v>0.54620000000000002</c:v>
                </c:pt>
                <c:pt idx="1712">
                  <c:v>0.1585</c:v>
                </c:pt>
                <c:pt idx="1713">
                  <c:v>0.47060000000000002</c:v>
                </c:pt>
                <c:pt idx="1714">
                  <c:v>0.42980000000000002</c:v>
                </c:pt>
                <c:pt idx="1715">
                  <c:v>0.49280000000000002</c:v>
                </c:pt>
                <c:pt idx="1716">
                  <c:v>0.5081</c:v>
                </c:pt>
                <c:pt idx="1717">
                  <c:v>0.43690000000000001</c:v>
                </c:pt>
                <c:pt idx="1718">
                  <c:v>0.40410000000000001</c:v>
                </c:pt>
                <c:pt idx="1719">
                  <c:v>0.49070000000000003</c:v>
                </c:pt>
                <c:pt idx="1720">
                  <c:v>0.36409999999999998</c:v>
                </c:pt>
                <c:pt idx="1721">
                  <c:v>0.58209999999999995</c:v>
                </c:pt>
                <c:pt idx="1722">
                  <c:v>0.40660000000000002</c:v>
                </c:pt>
                <c:pt idx="1723">
                  <c:v>0.3004</c:v>
                </c:pt>
                <c:pt idx="1724">
                  <c:v>0.54379999999999995</c:v>
                </c:pt>
                <c:pt idx="1725">
                  <c:v>0.90910000000000002</c:v>
                </c:pt>
                <c:pt idx="1726">
                  <c:v>0.29110000000000003</c:v>
                </c:pt>
                <c:pt idx="1727">
                  <c:v>0.53059999999999996</c:v>
                </c:pt>
                <c:pt idx="1728">
                  <c:v>0.38200000000000001</c:v>
                </c:pt>
                <c:pt idx="1729">
                  <c:v>0.61439999999999995</c:v>
                </c:pt>
                <c:pt idx="1730">
                  <c:v>0.25290000000000001</c:v>
                </c:pt>
                <c:pt idx="1731">
                  <c:v>0.39350000000000002</c:v>
                </c:pt>
                <c:pt idx="1732">
                  <c:v>0.40439999999999998</c:v>
                </c:pt>
                <c:pt idx="1733">
                  <c:v>0.22689999999999999</c:v>
                </c:pt>
                <c:pt idx="1734">
                  <c:v>0.43319999999999997</c:v>
                </c:pt>
                <c:pt idx="1735">
                  <c:v>0.47520000000000001</c:v>
                </c:pt>
                <c:pt idx="1736">
                  <c:v>0.56769999999999998</c:v>
                </c:pt>
                <c:pt idx="1737">
                  <c:v>0.57830000000000004</c:v>
                </c:pt>
                <c:pt idx="1738">
                  <c:v>0.15640000000000001</c:v>
                </c:pt>
                <c:pt idx="1739">
                  <c:v>0.4168</c:v>
                </c:pt>
                <c:pt idx="1740">
                  <c:v>0.54769999999999996</c:v>
                </c:pt>
                <c:pt idx="1741">
                  <c:v>0.49809999999999999</c:v>
                </c:pt>
                <c:pt idx="1742">
                  <c:v>0.434</c:v>
                </c:pt>
                <c:pt idx="1743">
                  <c:v>4.3700000000000003E-2</c:v>
                </c:pt>
                <c:pt idx="1744">
                  <c:v>0.317</c:v>
                </c:pt>
                <c:pt idx="1745">
                  <c:v>0.30080000000000001</c:v>
                </c:pt>
                <c:pt idx="1746">
                  <c:v>0.41570000000000001</c:v>
                </c:pt>
                <c:pt idx="1747">
                  <c:v>0.39989999999999998</c:v>
                </c:pt>
                <c:pt idx="1748">
                  <c:v>0.32419999999999999</c:v>
                </c:pt>
                <c:pt idx="1749">
                  <c:v>0.32640000000000002</c:v>
                </c:pt>
                <c:pt idx="1750">
                  <c:v>0.3206</c:v>
                </c:pt>
                <c:pt idx="1751">
                  <c:v>0.37959999999999999</c:v>
                </c:pt>
                <c:pt idx="1752">
                  <c:v>0.38969999999999999</c:v>
                </c:pt>
                <c:pt idx="1753">
                  <c:v>0.4027</c:v>
                </c:pt>
                <c:pt idx="1754">
                  <c:v>0.36670000000000003</c:v>
                </c:pt>
                <c:pt idx="1755">
                  <c:v>0.36930000000000002</c:v>
                </c:pt>
                <c:pt idx="1756">
                  <c:v>0.40689999999999998</c:v>
                </c:pt>
                <c:pt idx="1757">
                  <c:v>0.31419999999999998</c:v>
                </c:pt>
                <c:pt idx="1758">
                  <c:v>0.57020000000000004</c:v>
                </c:pt>
                <c:pt idx="1759">
                  <c:v>0.33600000000000002</c:v>
                </c:pt>
                <c:pt idx="1760">
                  <c:v>0.35299999999999998</c:v>
                </c:pt>
                <c:pt idx="1761">
                  <c:v>0.31140000000000001</c:v>
                </c:pt>
                <c:pt idx="1762">
                  <c:v>0.37730000000000002</c:v>
                </c:pt>
                <c:pt idx="1763">
                  <c:v>0.40689999999999998</c:v>
                </c:pt>
                <c:pt idx="1764">
                  <c:v>0.42509999999999998</c:v>
                </c:pt>
                <c:pt idx="1765">
                  <c:v>0.36859999999999998</c:v>
                </c:pt>
                <c:pt idx="1766">
                  <c:v>0.3392</c:v>
                </c:pt>
                <c:pt idx="1767">
                  <c:v>0.40989999999999999</c:v>
                </c:pt>
                <c:pt idx="1768">
                  <c:v>0.38629999999999998</c:v>
                </c:pt>
                <c:pt idx="1769">
                  <c:v>0.4148</c:v>
                </c:pt>
                <c:pt idx="1770">
                  <c:v>0.39300000000000002</c:v>
                </c:pt>
                <c:pt idx="1771">
                  <c:v>0.34589999999999999</c:v>
                </c:pt>
                <c:pt idx="1772">
                  <c:v>0.44069999999999998</c:v>
                </c:pt>
                <c:pt idx="1773">
                  <c:v>0.35809999999999997</c:v>
                </c:pt>
                <c:pt idx="1774">
                  <c:v>0.46</c:v>
                </c:pt>
                <c:pt idx="1775">
                  <c:v>0.3962</c:v>
                </c:pt>
                <c:pt idx="1776">
                  <c:v>0.48520000000000002</c:v>
                </c:pt>
                <c:pt idx="1777">
                  <c:v>0.42709999999999998</c:v>
                </c:pt>
                <c:pt idx="1778">
                  <c:v>0.41349999999999998</c:v>
                </c:pt>
                <c:pt idx="1779">
                  <c:v>0.27539999999999998</c:v>
                </c:pt>
                <c:pt idx="1780">
                  <c:v>0.45440000000000003</c:v>
                </c:pt>
                <c:pt idx="1781">
                  <c:v>0.50509999999999999</c:v>
                </c:pt>
                <c:pt idx="1782">
                  <c:v>0.53029999999999999</c:v>
                </c:pt>
                <c:pt idx="1783">
                  <c:v>0.3352</c:v>
                </c:pt>
                <c:pt idx="1784">
                  <c:v>0.63360000000000005</c:v>
                </c:pt>
                <c:pt idx="1785">
                  <c:v>0.57389999999999997</c:v>
                </c:pt>
                <c:pt idx="1786">
                  <c:v>0.52180000000000004</c:v>
                </c:pt>
                <c:pt idx="1787">
                  <c:v>0.3569</c:v>
                </c:pt>
                <c:pt idx="1788">
                  <c:v>0.44280000000000003</c:v>
                </c:pt>
                <c:pt idx="1789">
                  <c:v>0.57469999999999999</c:v>
                </c:pt>
                <c:pt idx="1790">
                  <c:v>0.44080000000000003</c:v>
                </c:pt>
                <c:pt idx="1791">
                  <c:v>0.35820000000000002</c:v>
                </c:pt>
                <c:pt idx="1792">
                  <c:v>0.33110000000000001</c:v>
                </c:pt>
                <c:pt idx="1793">
                  <c:v>0.39900000000000002</c:v>
                </c:pt>
                <c:pt idx="1794">
                  <c:v>0.43080000000000002</c:v>
                </c:pt>
                <c:pt idx="1795">
                  <c:v>0.32519999999999999</c:v>
                </c:pt>
                <c:pt idx="1796">
                  <c:v>0.40570000000000001</c:v>
                </c:pt>
                <c:pt idx="1797">
                  <c:v>0.51770000000000005</c:v>
                </c:pt>
                <c:pt idx="1798">
                  <c:v>0.65969999999999995</c:v>
                </c:pt>
                <c:pt idx="1799">
                  <c:v>0.36720000000000003</c:v>
                </c:pt>
                <c:pt idx="1800">
                  <c:v>0.28920000000000001</c:v>
                </c:pt>
                <c:pt idx="1801">
                  <c:v>0.35720000000000002</c:v>
                </c:pt>
                <c:pt idx="1802">
                  <c:v>0.37480000000000002</c:v>
                </c:pt>
                <c:pt idx="1803">
                  <c:v>0.40239999999999998</c:v>
                </c:pt>
                <c:pt idx="1804">
                  <c:v>0.40710000000000002</c:v>
                </c:pt>
                <c:pt idx="1805">
                  <c:v>0.31130000000000002</c:v>
                </c:pt>
                <c:pt idx="1806">
                  <c:v>0.25290000000000001</c:v>
                </c:pt>
                <c:pt idx="1807">
                  <c:v>0.39600000000000002</c:v>
                </c:pt>
                <c:pt idx="1808">
                  <c:v>0.42120000000000002</c:v>
                </c:pt>
                <c:pt idx="1809">
                  <c:v>0.46989999999999998</c:v>
                </c:pt>
                <c:pt idx="1810">
                  <c:v>0.59099999999999997</c:v>
                </c:pt>
                <c:pt idx="1811">
                  <c:v>0.30909999999999999</c:v>
                </c:pt>
                <c:pt idx="1812">
                  <c:v>0.38229999999999997</c:v>
                </c:pt>
                <c:pt idx="1813">
                  <c:v>0.375</c:v>
                </c:pt>
                <c:pt idx="1814">
                  <c:v>0.40839999999999999</c:v>
                </c:pt>
                <c:pt idx="1815">
                  <c:v>0.37459999999999999</c:v>
                </c:pt>
                <c:pt idx="1816">
                  <c:v>0.40770000000000001</c:v>
                </c:pt>
                <c:pt idx="1817">
                  <c:v>0.30819999999999997</c:v>
                </c:pt>
                <c:pt idx="1818">
                  <c:v>0.4108</c:v>
                </c:pt>
                <c:pt idx="1819">
                  <c:v>0.44390000000000002</c:v>
                </c:pt>
                <c:pt idx="1820">
                  <c:v>0.69710000000000005</c:v>
                </c:pt>
                <c:pt idx="1821">
                  <c:v>0.35970000000000002</c:v>
                </c:pt>
                <c:pt idx="1822">
                  <c:v>5.8299999999999998E-2</c:v>
                </c:pt>
                <c:pt idx="1823">
                  <c:v>0.32600000000000001</c:v>
                </c:pt>
                <c:pt idx="1824">
                  <c:v>0.53</c:v>
                </c:pt>
                <c:pt idx="1825">
                  <c:v>0.5373</c:v>
                </c:pt>
                <c:pt idx="1826">
                  <c:v>0.48280000000000001</c:v>
                </c:pt>
                <c:pt idx="1827">
                  <c:v>0.52139999999999997</c:v>
                </c:pt>
                <c:pt idx="1828">
                  <c:v>0.35420000000000001</c:v>
                </c:pt>
                <c:pt idx="1829">
                  <c:v>0.41389999999999999</c:v>
                </c:pt>
                <c:pt idx="1830">
                  <c:v>0.35959999999999998</c:v>
                </c:pt>
                <c:pt idx="1831">
                  <c:v>0.5827</c:v>
                </c:pt>
                <c:pt idx="1832">
                  <c:v>0.25509999999999999</c:v>
                </c:pt>
                <c:pt idx="1833">
                  <c:v>0.49070000000000003</c:v>
                </c:pt>
                <c:pt idx="1834">
                  <c:v>0.44819999999999999</c:v>
                </c:pt>
                <c:pt idx="1835">
                  <c:v>0.39360000000000001</c:v>
                </c:pt>
                <c:pt idx="1836">
                  <c:v>0.31359999999999999</c:v>
                </c:pt>
                <c:pt idx="1837">
                  <c:v>0.3337</c:v>
                </c:pt>
                <c:pt idx="1838">
                  <c:v>0.36570000000000003</c:v>
                </c:pt>
                <c:pt idx="1839">
                  <c:v>0.14729999999999999</c:v>
                </c:pt>
                <c:pt idx="1840">
                  <c:v>0.34429999999999999</c:v>
                </c:pt>
                <c:pt idx="1841">
                  <c:v>0.4456</c:v>
                </c:pt>
                <c:pt idx="1842">
                  <c:v>0.36459999999999998</c:v>
                </c:pt>
                <c:pt idx="1843">
                  <c:v>0.34420000000000001</c:v>
                </c:pt>
                <c:pt idx="1844">
                  <c:v>0.47520000000000001</c:v>
                </c:pt>
                <c:pt idx="1845">
                  <c:v>0.33160000000000001</c:v>
                </c:pt>
                <c:pt idx="1846">
                  <c:v>0.29449999999999998</c:v>
                </c:pt>
                <c:pt idx="1847">
                  <c:v>0.24210000000000001</c:v>
                </c:pt>
                <c:pt idx="1848">
                  <c:v>0.34560000000000002</c:v>
                </c:pt>
                <c:pt idx="1849">
                  <c:v>0.4708</c:v>
                </c:pt>
                <c:pt idx="1850">
                  <c:v>0.38640000000000002</c:v>
                </c:pt>
                <c:pt idx="1851">
                  <c:v>0.40410000000000001</c:v>
                </c:pt>
                <c:pt idx="1852">
                  <c:v>0.25430000000000003</c:v>
                </c:pt>
                <c:pt idx="1853">
                  <c:v>0.29360000000000003</c:v>
                </c:pt>
                <c:pt idx="1854">
                  <c:v>0.50080000000000002</c:v>
                </c:pt>
                <c:pt idx="1855">
                  <c:v>0.4879</c:v>
                </c:pt>
                <c:pt idx="1856">
                  <c:v>0.40500000000000003</c:v>
                </c:pt>
                <c:pt idx="1857">
                  <c:v>0.32150000000000001</c:v>
                </c:pt>
                <c:pt idx="1858">
                  <c:v>0.22209999999999999</c:v>
                </c:pt>
                <c:pt idx="1859">
                  <c:v>0.40820000000000001</c:v>
                </c:pt>
                <c:pt idx="1860">
                  <c:v>0.3402</c:v>
                </c:pt>
                <c:pt idx="1861">
                  <c:v>0.48759999999999998</c:v>
                </c:pt>
                <c:pt idx="1862">
                  <c:v>0.29389999999999999</c:v>
                </c:pt>
                <c:pt idx="1863">
                  <c:v>0.26329999999999998</c:v>
                </c:pt>
                <c:pt idx="1864">
                  <c:v>0.37980000000000003</c:v>
                </c:pt>
                <c:pt idx="1865">
                  <c:v>0.39800000000000002</c:v>
                </c:pt>
                <c:pt idx="1866">
                  <c:v>0.49</c:v>
                </c:pt>
                <c:pt idx="1867">
                  <c:v>0.32969999999999999</c:v>
                </c:pt>
                <c:pt idx="1868">
                  <c:v>0.34410000000000002</c:v>
                </c:pt>
                <c:pt idx="1869">
                  <c:v>0.37290000000000001</c:v>
                </c:pt>
                <c:pt idx="1870">
                  <c:v>0.22670000000000001</c:v>
                </c:pt>
                <c:pt idx="1871">
                  <c:v>0.25419999999999998</c:v>
                </c:pt>
                <c:pt idx="1872">
                  <c:v>0.27939999999999998</c:v>
                </c:pt>
                <c:pt idx="1873">
                  <c:v>0.22789999999999999</c:v>
                </c:pt>
                <c:pt idx="1874">
                  <c:v>0.51039999999999996</c:v>
                </c:pt>
                <c:pt idx="1875">
                  <c:v>0.27010000000000001</c:v>
                </c:pt>
                <c:pt idx="1876">
                  <c:v>0.4698</c:v>
                </c:pt>
                <c:pt idx="1877">
                  <c:v>0.28789999999999999</c:v>
                </c:pt>
                <c:pt idx="1878">
                  <c:v>0.47689999999999999</c:v>
                </c:pt>
                <c:pt idx="1879">
                  <c:v>0.2301</c:v>
                </c:pt>
                <c:pt idx="1880">
                  <c:v>2.9100000000000001E-2</c:v>
                </c:pt>
                <c:pt idx="1881">
                  <c:v>0.32100000000000001</c:v>
                </c:pt>
                <c:pt idx="1882">
                  <c:v>0.3488</c:v>
                </c:pt>
                <c:pt idx="1883">
                  <c:v>0.22639999999999999</c:v>
                </c:pt>
                <c:pt idx="1884">
                  <c:v>0.90329999999999999</c:v>
                </c:pt>
                <c:pt idx="1885">
                  <c:v>0.38059999999999999</c:v>
                </c:pt>
                <c:pt idx="1886">
                  <c:v>0.49270000000000003</c:v>
                </c:pt>
                <c:pt idx="1887">
                  <c:v>0.3548</c:v>
                </c:pt>
                <c:pt idx="1888">
                  <c:v>0.43259999999999998</c:v>
                </c:pt>
                <c:pt idx="1889">
                  <c:v>0.3271</c:v>
                </c:pt>
                <c:pt idx="1890">
                  <c:v>0.39</c:v>
                </c:pt>
                <c:pt idx="1891">
                  <c:v>0.33579999999999999</c:v>
                </c:pt>
                <c:pt idx="1892">
                  <c:v>0.23960000000000001</c:v>
                </c:pt>
                <c:pt idx="1893">
                  <c:v>0.378</c:v>
                </c:pt>
                <c:pt idx="1894">
                  <c:v>3.5299999999999998E-2</c:v>
                </c:pt>
                <c:pt idx="1895">
                  <c:v>0.38600000000000001</c:v>
                </c:pt>
                <c:pt idx="1896">
                  <c:v>0.32929999999999998</c:v>
                </c:pt>
                <c:pt idx="1897">
                  <c:v>0.33239999999999997</c:v>
                </c:pt>
                <c:pt idx="1898">
                  <c:v>7.3400000000000007E-2</c:v>
                </c:pt>
                <c:pt idx="1899">
                  <c:v>0.33850000000000002</c:v>
                </c:pt>
                <c:pt idx="1900">
                  <c:v>0.33329999999999999</c:v>
                </c:pt>
                <c:pt idx="1901">
                  <c:v>0.41909999999999997</c:v>
                </c:pt>
                <c:pt idx="1902">
                  <c:v>0.32219999999999999</c:v>
                </c:pt>
                <c:pt idx="1903">
                  <c:v>0.27029999999999998</c:v>
                </c:pt>
                <c:pt idx="1904">
                  <c:v>0.42180000000000001</c:v>
                </c:pt>
                <c:pt idx="1905">
                  <c:v>0.52110000000000001</c:v>
                </c:pt>
                <c:pt idx="1906">
                  <c:v>0.27360000000000001</c:v>
                </c:pt>
                <c:pt idx="1907">
                  <c:v>0.38629999999999998</c:v>
                </c:pt>
                <c:pt idx="1908">
                  <c:v>0.36399999999999999</c:v>
                </c:pt>
                <c:pt idx="1909">
                  <c:v>0.3649</c:v>
                </c:pt>
                <c:pt idx="1910">
                  <c:v>0.65329999999999999</c:v>
                </c:pt>
                <c:pt idx="1911">
                  <c:v>0.19539999999999999</c:v>
                </c:pt>
                <c:pt idx="1912">
                  <c:v>0.2651</c:v>
                </c:pt>
                <c:pt idx="1913">
                  <c:v>0.28000000000000003</c:v>
                </c:pt>
                <c:pt idx="1914">
                  <c:v>0.17899999999999999</c:v>
                </c:pt>
                <c:pt idx="1915">
                  <c:v>0.24540000000000001</c:v>
                </c:pt>
                <c:pt idx="1916">
                  <c:v>0.36969999999999997</c:v>
                </c:pt>
                <c:pt idx="1917">
                  <c:v>0.62060000000000004</c:v>
                </c:pt>
                <c:pt idx="1918">
                  <c:v>0.33910000000000001</c:v>
                </c:pt>
                <c:pt idx="1919">
                  <c:v>0.18779999999999999</c:v>
                </c:pt>
                <c:pt idx="1920">
                  <c:v>0.28860000000000002</c:v>
                </c:pt>
                <c:pt idx="1921">
                  <c:v>0.30470000000000003</c:v>
                </c:pt>
                <c:pt idx="1922">
                  <c:v>0.37469999999999998</c:v>
                </c:pt>
                <c:pt idx="1923">
                  <c:v>0.39860000000000001</c:v>
                </c:pt>
                <c:pt idx="1924">
                  <c:v>0.34039999999999998</c:v>
                </c:pt>
                <c:pt idx="1925">
                  <c:v>0.48349999999999999</c:v>
                </c:pt>
                <c:pt idx="1926">
                  <c:v>0.29220000000000002</c:v>
                </c:pt>
                <c:pt idx="1927">
                  <c:v>0.215</c:v>
                </c:pt>
                <c:pt idx="1928">
                  <c:v>0.45</c:v>
                </c:pt>
                <c:pt idx="1929">
                  <c:v>0.3049</c:v>
                </c:pt>
                <c:pt idx="1930">
                  <c:v>0.43130000000000002</c:v>
                </c:pt>
                <c:pt idx="1931">
                  <c:v>0.43580000000000002</c:v>
                </c:pt>
                <c:pt idx="1932">
                  <c:v>0.1691</c:v>
                </c:pt>
                <c:pt idx="1933">
                  <c:v>0.33200000000000002</c:v>
                </c:pt>
                <c:pt idx="1934">
                  <c:v>0.55110000000000003</c:v>
                </c:pt>
                <c:pt idx="1935">
                  <c:v>0.53410000000000002</c:v>
                </c:pt>
                <c:pt idx="1936">
                  <c:v>0.39439999999999997</c:v>
                </c:pt>
                <c:pt idx="1937">
                  <c:v>0.28129999999999999</c:v>
                </c:pt>
                <c:pt idx="1938">
                  <c:v>0.16669999999999999</c:v>
                </c:pt>
                <c:pt idx="1939">
                  <c:v>8.0600000000000005E-2</c:v>
                </c:pt>
                <c:pt idx="1940">
                  <c:v>0.38879999999999998</c:v>
                </c:pt>
                <c:pt idx="1941">
                  <c:v>0.50019999999999998</c:v>
                </c:pt>
                <c:pt idx="1942">
                  <c:v>0.26150000000000001</c:v>
                </c:pt>
                <c:pt idx="1943">
                  <c:v>0.40550000000000003</c:v>
                </c:pt>
                <c:pt idx="1944">
                  <c:v>0.28670000000000001</c:v>
                </c:pt>
                <c:pt idx="1945">
                  <c:v>0.30149999999999999</c:v>
                </c:pt>
                <c:pt idx="1946">
                  <c:v>0.28449999999999998</c:v>
                </c:pt>
                <c:pt idx="1947">
                  <c:v>0.21190000000000001</c:v>
                </c:pt>
                <c:pt idx="1948">
                  <c:v>0.42659999999999998</c:v>
                </c:pt>
                <c:pt idx="1949">
                  <c:v>0.30690000000000001</c:v>
                </c:pt>
                <c:pt idx="1950">
                  <c:v>0.28589999999999999</c:v>
                </c:pt>
                <c:pt idx="1951">
                  <c:v>0.3654</c:v>
                </c:pt>
                <c:pt idx="1952">
                  <c:v>9.0200000000000002E-2</c:v>
                </c:pt>
                <c:pt idx="1953">
                  <c:v>0.12859999999999999</c:v>
                </c:pt>
                <c:pt idx="1954">
                  <c:v>5.0599999999999999E-2</c:v>
                </c:pt>
                <c:pt idx="1955">
                  <c:v>0.2074</c:v>
                </c:pt>
                <c:pt idx="1956">
                  <c:v>0.3216</c:v>
                </c:pt>
                <c:pt idx="1957">
                  <c:v>0.20849999999999999</c:v>
                </c:pt>
                <c:pt idx="1958">
                  <c:v>0.3579</c:v>
                </c:pt>
                <c:pt idx="1959">
                  <c:v>0.35560000000000003</c:v>
                </c:pt>
                <c:pt idx="1960">
                  <c:v>0.29670000000000002</c:v>
                </c:pt>
                <c:pt idx="1961">
                  <c:v>0.14299999999999999</c:v>
                </c:pt>
                <c:pt idx="1962">
                  <c:v>0.28420000000000001</c:v>
                </c:pt>
                <c:pt idx="1963">
                  <c:v>0.19</c:v>
                </c:pt>
                <c:pt idx="1964">
                  <c:v>0.4078</c:v>
                </c:pt>
                <c:pt idx="1965">
                  <c:v>0.56610000000000005</c:v>
                </c:pt>
                <c:pt idx="1966">
                  <c:v>0.19270000000000001</c:v>
                </c:pt>
                <c:pt idx="1967">
                  <c:v>0.38300000000000001</c:v>
                </c:pt>
                <c:pt idx="1968">
                  <c:v>0.45789999999999997</c:v>
                </c:pt>
                <c:pt idx="1969">
                  <c:v>0.34289999999999998</c:v>
                </c:pt>
                <c:pt idx="1970">
                  <c:v>0.43319999999999997</c:v>
                </c:pt>
                <c:pt idx="1971">
                  <c:v>0.1245</c:v>
                </c:pt>
                <c:pt idx="1972">
                  <c:v>0.3669</c:v>
                </c:pt>
                <c:pt idx="1973">
                  <c:v>0.30430000000000001</c:v>
                </c:pt>
                <c:pt idx="1974">
                  <c:v>0.46660000000000001</c:v>
                </c:pt>
                <c:pt idx="1975">
                  <c:v>0.29010000000000002</c:v>
                </c:pt>
                <c:pt idx="1976">
                  <c:v>0.15459999999999999</c:v>
                </c:pt>
                <c:pt idx="1977">
                  <c:v>0.50039999999999996</c:v>
                </c:pt>
                <c:pt idx="1978">
                  <c:v>0.26190000000000002</c:v>
                </c:pt>
                <c:pt idx="1979">
                  <c:v>0.42659999999999998</c:v>
                </c:pt>
                <c:pt idx="1980">
                  <c:v>0.35630000000000001</c:v>
                </c:pt>
                <c:pt idx="1981">
                  <c:v>0.3201</c:v>
                </c:pt>
                <c:pt idx="1982">
                  <c:v>0.13969999999999999</c:v>
                </c:pt>
                <c:pt idx="1983">
                  <c:v>7.9100000000000004E-2</c:v>
                </c:pt>
                <c:pt idx="1984">
                  <c:v>0.3291</c:v>
                </c:pt>
                <c:pt idx="1985">
                  <c:v>0.3649</c:v>
                </c:pt>
                <c:pt idx="1986">
                  <c:v>0.2606</c:v>
                </c:pt>
                <c:pt idx="1987">
                  <c:v>0.27089999999999997</c:v>
                </c:pt>
                <c:pt idx="1988">
                  <c:v>0.2142</c:v>
                </c:pt>
                <c:pt idx="1989">
                  <c:v>0.22120000000000001</c:v>
                </c:pt>
                <c:pt idx="1990">
                  <c:v>0.37919999999999998</c:v>
                </c:pt>
                <c:pt idx="1991">
                  <c:v>0.1958</c:v>
                </c:pt>
                <c:pt idx="1992">
                  <c:v>0.20960000000000001</c:v>
                </c:pt>
                <c:pt idx="1993">
                  <c:v>0.1978</c:v>
                </c:pt>
                <c:pt idx="1994">
                  <c:v>0.37190000000000001</c:v>
                </c:pt>
                <c:pt idx="1995">
                  <c:v>0.2137</c:v>
                </c:pt>
                <c:pt idx="1996">
                  <c:v>0.2419</c:v>
                </c:pt>
                <c:pt idx="1997">
                  <c:v>0.35299999999999998</c:v>
                </c:pt>
                <c:pt idx="1998">
                  <c:v>0.33539999999999998</c:v>
                </c:pt>
                <c:pt idx="1999">
                  <c:v>0.23019999999999999</c:v>
                </c:pt>
                <c:pt idx="2000">
                  <c:v>0.54820000000000002</c:v>
                </c:pt>
                <c:pt idx="2001">
                  <c:v>0.37009999999999998</c:v>
                </c:pt>
                <c:pt idx="2002">
                  <c:v>0.45669999999999999</c:v>
                </c:pt>
                <c:pt idx="2003">
                  <c:v>0.43169999999999997</c:v>
                </c:pt>
                <c:pt idx="2004">
                  <c:v>0.35499999999999998</c:v>
                </c:pt>
                <c:pt idx="2005">
                  <c:v>0.30199999999999999</c:v>
                </c:pt>
                <c:pt idx="2006">
                  <c:v>0.28749999999999998</c:v>
                </c:pt>
                <c:pt idx="2007">
                  <c:v>0.2127</c:v>
                </c:pt>
                <c:pt idx="2008">
                  <c:v>0.30709999999999998</c:v>
                </c:pt>
                <c:pt idx="2009">
                  <c:v>0.3639</c:v>
                </c:pt>
                <c:pt idx="2010">
                  <c:v>0.33300000000000002</c:v>
                </c:pt>
                <c:pt idx="2011">
                  <c:v>0.23580000000000001</c:v>
                </c:pt>
                <c:pt idx="2012">
                  <c:v>0.30059999999999998</c:v>
                </c:pt>
                <c:pt idx="2013">
                  <c:v>0.31369999999999998</c:v>
                </c:pt>
                <c:pt idx="2014">
                  <c:v>0.28649999999999998</c:v>
                </c:pt>
                <c:pt idx="2015">
                  <c:v>0.36109999999999998</c:v>
                </c:pt>
                <c:pt idx="2016">
                  <c:v>0.28860000000000002</c:v>
                </c:pt>
                <c:pt idx="2017">
                  <c:v>0.13969999999999999</c:v>
                </c:pt>
                <c:pt idx="2018">
                  <c:v>0.15090000000000001</c:v>
                </c:pt>
                <c:pt idx="2019">
                  <c:v>0.33040000000000003</c:v>
                </c:pt>
                <c:pt idx="2020">
                  <c:v>0.49580000000000002</c:v>
                </c:pt>
                <c:pt idx="2021">
                  <c:v>0.35620000000000002</c:v>
                </c:pt>
                <c:pt idx="2022">
                  <c:v>0.3</c:v>
                </c:pt>
                <c:pt idx="2023">
                  <c:v>0.2006</c:v>
                </c:pt>
                <c:pt idx="2024">
                  <c:v>0.3695</c:v>
                </c:pt>
                <c:pt idx="2025">
                  <c:v>0.28089999999999998</c:v>
                </c:pt>
                <c:pt idx="2026">
                  <c:v>0.4909</c:v>
                </c:pt>
                <c:pt idx="2027">
                  <c:v>0.22700000000000001</c:v>
                </c:pt>
                <c:pt idx="2028">
                  <c:v>0.30740000000000001</c:v>
                </c:pt>
                <c:pt idx="2029">
                  <c:v>0.309</c:v>
                </c:pt>
                <c:pt idx="2030">
                  <c:v>0.2717</c:v>
                </c:pt>
                <c:pt idx="2031">
                  <c:v>0.37030000000000002</c:v>
                </c:pt>
                <c:pt idx="2032">
                  <c:v>0.36170000000000002</c:v>
                </c:pt>
                <c:pt idx="2033">
                  <c:v>0.1095</c:v>
                </c:pt>
                <c:pt idx="2034">
                  <c:v>0.22120000000000001</c:v>
                </c:pt>
                <c:pt idx="2035">
                  <c:v>0.25890000000000002</c:v>
                </c:pt>
                <c:pt idx="2036">
                  <c:v>0.36380000000000001</c:v>
                </c:pt>
                <c:pt idx="2037">
                  <c:v>0.4214</c:v>
                </c:pt>
                <c:pt idx="2038">
                  <c:v>0.29160000000000003</c:v>
                </c:pt>
                <c:pt idx="2039">
                  <c:v>0.28110000000000002</c:v>
                </c:pt>
                <c:pt idx="2040">
                  <c:v>0.21260000000000001</c:v>
                </c:pt>
                <c:pt idx="2041">
                  <c:v>0.24679999999999999</c:v>
                </c:pt>
                <c:pt idx="2042">
                  <c:v>0.38969999999999999</c:v>
                </c:pt>
                <c:pt idx="2043">
                  <c:v>0.2351</c:v>
                </c:pt>
                <c:pt idx="2044">
                  <c:v>0.30249999999999999</c:v>
                </c:pt>
                <c:pt idx="2045">
                  <c:v>0.21729999999999999</c:v>
                </c:pt>
                <c:pt idx="2046">
                  <c:v>0.28670000000000001</c:v>
                </c:pt>
                <c:pt idx="2047">
                  <c:v>0.47539999999999999</c:v>
                </c:pt>
                <c:pt idx="2048">
                  <c:v>0.30709999999999998</c:v>
                </c:pt>
                <c:pt idx="2049">
                  <c:v>0.52239999999999998</c:v>
                </c:pt>
                <c:pt idx="2050">
                  <c:v>0.3155</c:v>
                </c:pt>
                <c:pt idx="2051">
                  <c:v>0.2651</c:v>
                </c:pt>
                <c:pt idx="2052">
                  <c:v>0.23910000000000001</c:v>
                </c:pt>
                <c:pt idx="2053">
                  <c:v>0.18690000000000001</c:v>
                </c:pt>
                <c:pt idx="2054">
                  <c:v>0.1497</c:v>
                </c:pt>
                <c:pt idx="2055">
                  <c:v>0.27400000000000002</c:v>
                </c:pt>
                <c:pt idx="2056">
                  <c:v>0.2989</c:v>
                </c:pt>
                <c:pt idx="2057">
                  <c:v>0.31159999999999999</c:v>
                </c:pt>
                <c:pt idx="2058">
                  <c:v>0.38</c:v>
                </c:pt>
                <c:pt idx="2059">
                  <c:v>0.20280000000000001</c:v>
                </c:pt>
                <c:pt idx="2060">
                  <c:v>0.1686</c:v>
                </c:pt>
                <c:pt idx="2061">
                  <c:v>0.19670000000000001</c:v>
                </c:pt>
                <c:pt idx="2062">
                  <c:v>0.2273</c:v>
                </c:pt>
                <c:pt idx="2063">
                  <c:v>0.29349999999999998</c:v>
                </c:pt>
                <c:pt idx="2064">
                  <c:v>0.2505</c:v>
                </c:pt>
                <c:pt idx="2065">
                  <c:v>0.33239999999999997</c:v>
                </c:pt>
                <c:pt idx="2066">
                  <c:v>0.36459999999999998</c:v>
                </c:pt>
                <c:pt idx="2067">
                  <c:v>0.2026</c:v>
                </c:pt>
                <c:pt idx="2068">
                  <c:v>0.21010000000000001</c:v>
                </c:pt>
                <c:pt idx="2069">
                  <c:v>0.20710000000000001</c:v>
                </c:pt>
                <c:pt idx="2070">
                  <c:v>0.28860000000000002</c:v>
                </c:pt>
                <c:pt idx="2071">
                  <c:v>0.20200000000000001</c:v>
                </c:pt>
                <c:pt idx="2072">
                  <c:v>0.23319999999999999</c:v>
                </c:pt>
                <c:pt idx="2073">
                  <c:v>0.33610000000000001</c:v>
                </c:pt>
                <c:pt idx="2074">
                  <c:v>0.41710000000000003</c:v>
                </c:pt>
                <c:pt idx="2075">
                  <c:v>0.30399999999999999</c:v>
                </c:pt>
                <c:pt idx="2076">
                  <c:v>0.23730000000000001</c:v>
                </c:pt>
                <c:pt idx="2077">
                  <c:v>0.43630000000000002</c:v>
                </c:pt>
                <c:pt idx="2078">
                  <c:v>0.15759999999999999</c:v>
                </c:pt>
                <c:pt idx="2079">
                  <c:v>0.25040000000000001</c:v>
                </c:pt>
                <c:pt idx="2080">
                  <c:v>0.28660000000000002</c:v>
                </c:pt>
                <c:pt idx="2081">
                  <c:v>0.16739999999999999</c:v>
                </c:pt>
                <c:pt idx="2082">
                  <c:v>0.25409999999999999</c:v>
                </c:pt>
                <c:pt idx="2083">
                  <c:v>0.2586</c:v>
                </c:pt>
                <c:pt idx="2084">
                  <c:v>0.41820000000000002</c:v>
                </c:pt>
                <c:pt idx="2085">
                  <c:v>0.27100000000000002</c:v>
                </c:pt>
                <c:pt idx="2086">
                  <c:v>0.28070000000000001</c:v>
                </c:pt>
                <c:pt idx="2087">
                  <c:v>0.25080000000000002</c:v>
                </c:pt>
                <c:pt idx="2088">
                  <c:v>0.3095</c:v>
                </c:pt>
                <c:pt idx="2089">
                  <c:v>0.35499999999999998</c:v>
                </c:pt>
                <c:pt idx="2090">
                  <c:v>0.1065</c:v>
                </c:pt>
                <c:pt idx="2091">
                  <c:v>0.2034</c:v>
                </c:pt>
                <c:pt idx="2092">
                  <c:v>0.37080000000000002</c:v>
                </c:pt>
                <c:pt idx="2093">
                  <c:v>0.188</c:v>
                </c:pt>
                <c:pt idx="2094">
                  <c:v>0.1203</c:v>
                </c:pt>
                <c:pt idx="2095">
                  <c:v>0.21479999999999999</c:v>
                </c:pt>
                <c:pt idx="2096">
                  <c:v>0.23469999999999999</c:v>
                </c:pt>
                <c:pt idx="2097">
                  <c:v>0.53400000000000003</c:v>
                </c:pt>
                <c:pt idx="2098">
                  <c:v>0.20910000000000001</c:v>
                </c:pt>
                <c:pt idx="2099">
                  <c:v>0.36749999999999999</c:v>
                </c:pt>
                <c:pt idx="2100">
                  <c:v>0.32340000000000002</c:v>
                </c:pt>
                <c:pt idx="2101">
                  <c:v>0.33379999999999999</c:v>
                </c:pt>
                <c:pt idx="2102">
                  <c:v>0.42509999999999998</c:v>
                </c:pt>
                <c:pt idx="2103">
                  <c:v>0.2399</c:v>
                </c:pt>
                <c:pt idx="2104">
                  <c:v>0.4173</c:v>
                </c:pt>
                <c:pt idx="2105">
                  <c:v>0.27389999999999998</c:v>
                </c:pt>
                <c:pt idx="2106">
                  <c:v>0.43559999999999999</c:v>
                </c:pt>
                <c:pt idx="2107">
                  <c:v>0.15340000000000001</c:v>
                </c:pt>
                <c:pt idx="2108">
                  <c:v>0.37890000000000001</c:v>
                </c:pt>
                <c:pt idx="2109">
                  <c:v>0.2261</c:v>
                </c:pt>
                <c:pt idx="2110">
                  <c:v>0.1206</c:v>
                </c:pt>
                <c:pt idx="2111">
                  <c:v>0.36199999999999999</c:v>
                </c:pt>
                <c:pt idx="2112">
                  <c:v>0.26929999999999998</c:v>
                </c:pt>
                <c:pt idx="2113">
                  <c:v>0.22459999999999999</c:v>
                </c:pt>
                <c:pt idx="2114">
                  <c:v>0.25569999999999998</c:v>
                </c:pt>
                <c:pt idx="2115">
                  <c:v>0.26050000000000001</c:v>
                </c:pt>
                <c:pt idx="2116">
                  <c:v>0.31430000000000002</c:v>
                </c:pt>
                <c:pt idx="2117">
                  <c:v>0.29759999999999998</c:v>
                </c:pt>
                <c:pt idx="2118">
                  <c:v>0.2155</c:v>
                </c:pt>
                <c:pt idx="2119">
                  <c:v>0.1018</c:v>
                </c:pt>
                <c:pt idx="2120">
                  <c:v>0.37730000000000002</c:v>
                </c:pt>
                <c:pt idx="2121">
                  <c:v>0.2797</c:v>
                </c:pt>
                <c:pt idx="2122">
                  <c:v>0.2014</c:v>
                </c:pt>
                <c:pt idx="2123">
                  <c:v>0.14410000000000001</c:v>
                </c:pt>
                <c:pt idx="2124">
                  <c:v>0.31769999999999998</c:v>
                </c:pt>
                <c:pt idx="2125">
                  <c:v>0.34110000000000001</c:v>
                </c:pt>
                <c:pt idx="2126">
                  <c:v>9.5200000000000007E-2</c:v>
                </c:pt>
                <c:pt idx="2127">
                  <c:v>0.2465</c:v>
                </c:pt>
                <c:pt idx="2128">
                  <c:v>0.15509999999999999</c:v>
                </c:pt>
                <c:pt idx="2129">
                  <c:v>0.2031</c:v>
                </c:pt>
                <c:pt idx="2130">
                  <c:v>0.33110000000000001</c:v>
                </c:pt>
                <c:pt idx="2131">
                  <c:v>0.18360000000000001</c:v>
                </c:pt>
                <c:pt idx="2132">
                  <c:v>0.22120000000000001</c:v>
                </c:pt>
                <c:pt idx="2133">
                  <c:v>0.19800000000000001</c:v>
                </c:pt>
                <c:pt idx="2134">
                  <c:v>0.17319999999999999</c:v>
                </c:pt>
                <c:pt idx="2135">
                  <c:v>0.22389999999999999</c:v>
                </c:pt>
                <c:pt idx="2136">
                  <c:v>0.191</c:v>
                </c:pt>
                <c:pt idx="2137">
                  <c:v>0.21240000000000001</c:v>
                </c:pt>
                <c:pt idx="2138">
                  <c:v>0.221</c:v>
                </c:pt>
                <c:pt idx="2139">
                  <c:v>0.30609999999999998</c:v>
                </c:pt>
                <c:pt idx="2140">
                  <c:v>0.3246</c:v>
                </c:pt>
                <c:pt idx="2141">
                  <c:v>0.1958</c:v>
                </c:pt>
                <c:pt idx="2142">
                  <c:v>0.41789999999999999</c:v>
                </c:pt>
                <c:pt idx="2143">
                  <c:v>0.14000000000000001</c:v>
                </c:pt>
                <c:pt idx="2144">
                  <c:v>0.1696</c:v>
                </c:pt>
                <c:pt idx="2145">
                  <c:v>0.23019999999999999</c:v>
                </c:pt>
                <c:pt idx="2146">
                  <c:v>0.30309999999999998</c:v>
                </c:pt>
                <c:pt idx="2147">
                  <c:v>0.24110000000000001</c:v>
                </c:pt>
                <c:pt idx="2148">
                  <c:v>0.187</c:v>
                </c:pt>
                <c:pt idx="2149">
                  <c:v>0.1966</c:v>
                </c:pt>
                <c:pt idx="2150">
                  <c:v>0.50360000000000005</c:v>
                </c:pt>
                <c:pt idx="2151">
                  <c:v>0.19209999999999999</c:v>
                </c:pt>
                <c:pt idx="2152">
                  <c:v>0.15579999999999999</c:v>
                </c:pt>
                <c:pt idx="2153">
                  <c:v>0.16309999999999999</c:v>
                </c:pt>
                <c:pt idx="2154">
                  <c:v>0.16650000000000001</c:v>
                </c:pt>
                <c:pt idx="2155">
                  <c:v>0.1759</c:v>
                </c:pt>
                <c:pt idx="2156">
                  <c:v>0.19220000000000001</c:v>
                </c:pt>
                <c:pt idx="2157">
                  <c:v>0.42859999999999998</c:v>
                </c:pt>
                <c:pt idx="2158">
                  <c:v>0.2253</c:v>
                </c:pt>
                <c:pt idx="2159">
                  <c:v>0.2</c:v>
                </c:pt>
                <c:pt idx="2160">
                  <c:v>0.27079999999999999</c:v>
                </c:pt>
                <c:pt idx="2161">
                  <c:v>0.31759999999999999</c:v>
                </c:pt>
                <c:pt idx="2162">
                  <c:v>0.308</c:v>
                </c:pt>
                <c:pt idx="2163">
                  <c:v>0.187</c:v>
                </c:pt>
                <c:pt idx="2164">
                  <c:v>0.18729999999999999</c:v>
                </c:pt>
                <c:pt idx="2165">
                  <c:v>0.2782</c:v>
                </c:pt>
                <c:pt idx="2166">
                  <c:v>0.2253</c:v>
                </c:pt>
                <c:pt idx="2167">
                  <c:v>0.22170000000000001</c:v>
                </c:pt>
                <c:pt idx="2168">
                  <c:v>0.498</c:v>
                </c:pt>
                <c:pt idx="2169">
                  <c:v>0.19889999999999999</c:v>
                </c:pt>
                <c:pt idx="2170">
                  <c:v>0.1258</c:v>
                </c:pt>
                <c:pt idx="2171">
                  <c:v>0.3669</c:v>
                </c:pt>
                <c:pt idx="2172">
                  <c:v>0.56810000000000005</c:v>
                </c:pt>
                <c:pt idx="2173">
                  <c:v>0.2324</c:v>
                </c:pt>
                <c:pt idx="2174">
                  <c:v>0.43809999999999999</c:v>
                </c:pt>
                <c:pt idx="2175">
                  <c:v>0.42649999999999999</c:v>
                </c:pt>
                <c:pt idx="2176">
                  <c:v>0.3569</c:v>
                </c:pt>
                <c:pt idx="2177">
                  <c:v>0.41410000000000002</c:v>
                </c:pt>
                <c:pt idx="2178">
                  <c:v>0.2732</c:v>
                </c:pt>
                <c:pt idx="2179">
                  <c:v>0.1701</c:v>
                </c:pt>
                <c:pt idx="2180">
                  <c:v>0.1769</c:v>
                </c:pt>
                <c:pt idx="2181">
                  <c:v>0.3155</c:v>
                </c:pt>
                <c:pt idx="2182">
                  <c:v>0.26910000000000001</c:v>
                </c:pt>
                <c:pt idx="2183">
                  <c:v>0.28120000000000001</c:v>
                </c:pt>
                <c:pt idx="2184">
                  <c:v>0.3221</c:v>
                </c:pt>
                <c:pt idx="2185">
                  <c:v>0.40339999999999998</c:v>
                </c:pt>
                <c:pt idx="2186">
                  <c:v>0.37830000000000003</c:v>
                </c:pt>
                <c:pt idx="2187">
                  <c:v>0.35670000000000002</c:v>
                </c:pt>
                <c:pt idx="2188">
                  <c:v>0.10920000000000001</c:v>
                </c:pt>
                <c:pt idx="2189">
                  <c:v>0.27689999999999998</c:v>
                </c:pt>
                <c:pt idx="2190">
                  <c:v>0.32550000000000001</c:v>
                </c:pt>
                <c:pt idx="2191">
                  <c:v>0.1575</c:v>
                </c:pt>
                <c:pt idx="2192">
                  <c:v>0.24540000000000001</c:v>
                </c:pt>
                <c:pt idx="2193">
                  <c:v>0.39029999999999998</c:v>
                </c:pt>
                <c:pt idx="2194">
                  <c:v>0.43219999999999997</c:v>
                </c:pt>
                <c:pt idx="2195">
                  <c:v>0.36409999999999998</c:v>
                </c:pt>
                <c:pt idx="2196">
                  <c:v>0.371</c:v>
                </c:pt>
                <c:pt idx="2197">
                  <c:v>0.24679999999999999</c:v>
                </c:pt>
                <c:pt idx="2198">
                  <c:v>0.34379999999999999</c:v>
                </c:pt>
                <c:pt idx="2199">
                  <c:v>0.38669999999999999</c:v>
                </c:pt>
                <c:pt idx="2200">
                  <c:v>0.37880000000000003</c:v>
                </c:pt>
                <c:pt idx="2201">
                  <c:v>0.3896</c:v>
                </c:pt>
                <c:pt idx="2202">
                  <c:v>0.33329999999999999</c:v>
                </c:pt>
                <c:pt idx="2203">
                  <c:v>0.35139999999999999</c:v>
                </c:pt>
                <c:pt idx="2204">
                  <c:v>0.2762</c:v>
                </c:pt>
                <c:pt idx="2205">
                  <c:v>0.4158</c:v>
                </c:pt>
                <c:pt idx="2206">
                  <c:v>0.18340000000000001</c:v>
                </c:pt>
                <c:pt idx="2207">
                  <c:v>0.22639999999999999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155008"/>
        <c:axId val="84179584"/>
      </c:scatterChart>
      <c:valAx>
        <c:axId val="84155008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0" dirty="0" smtClean="0"/>
                  <a:t>%</a:t>
                </a:r>
                <a:r>
                  <a:rPr lang="en-US" sz="1200" b="0" baseline="0" dirty="0" smtClean="0"/>
                  <a:t> </a:t>
                </a:r>
                <a:r>
                  <a:rPr lang="en-US" sz="1200" b="0" dirty="0" smtClean="0"/>
                  <a:t>Voting </a:t>
                </a:r>
                <a:r>
                  <a:rPr lang="en-US" sz="1200" b="0" dirty="0"/>
                  <a:t>Age-Hispanic 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4179584"/>
        <c:crosses val="autoZero"/>
        <c:crossBetween val="midCat"/>
      </c:valAx>
      <c:valAx>
        <c:axId val="84179584"/>
        <c:scaling>
          <c:orientation val="minMax"/>
          <c:max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 b="0">
                    <a:latin typeface="+mn-lt"/>
                  </a:defRPr>
                </a:pPr>
                <a:r>
                  <a:rPr lang="en-US" sz="1200" b="0">
                    <a:latin typeface="+mn-lt"/>
                  </a:rPr>
                  <a:t>Voting Age Population
% Voting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41550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Gubernatorial Election 2010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togov10_by_vah!$C$1</c:f>
              <c:strCache>
                <c:ptCount val="1"/>
                <c:pt idx="0">
                  <c:v>p_togov10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togov10_by_vah!$B$2:$B$2225</c:f>
              <c:numCache>
                <c:formatCode>General</c:formatCode>
                <c:ptCount val="22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1.1000000000000001E-3</c:v>
                </c:pt>
                <c:pt idx="13">
                  <c:v>1.6000000000000001E-3</c:v>
                </c:pt>
                <c:pt idx="14">
                  <c:v>2.3999999999999998E-3</c:v>
                </c:pt>
                <c:pt idx="15">
                  <c:v>2.5999999999999999E-3</c:v>
                </c:pt>
                <c:pt idx="16">
                  <c:v>2.8E-3</c:v>
                </c:pt>
                <c:pt idx="17">
                  <c:v>3.5999999999999999E-3</c:v>
                </c:pt>
                <c:pt idx="18">
                  <c:v>3.5999999999999999E-3</c:v>
                </c:pt>
                <c:pt idx="19">
                  <c:v>4.4000000000000003E-3</c:v>
                </c:pt>
                <c:pt idx="20">
                  <c:v>4.4999999999999997E-3</c:v>
                </c:pt>
                <c:pt idx="21">
                  <c:v>4.7999999999999996E-3</c:v>
                </c:pt>
                <c:pt idx="22">
                  <c:v>4.7999999999999996E-3</c:v>
                </c:pt>
                <c:pt idx="23">
                  <c:v>5.7999999999999996E-3</c:v>
                </c:pt>
                <c:pt idx="24">
                  <c:v>6.1999999999999998E-3</c:v>
                </c:pt>
                <c:pt idx="25">
                  <c:v>6.6E-3</c:v>
                </c:pt>
                <c:pt idx="26">
                  <c:v>6.7000000000000002E-3</c:v>
                </c:pt>
                <c:pt idx="27">
                  <c:v>6.7999999999999996E-3</c:v>
                </c:pt>
                <c:pt idx="28">
                  <c:v>7.0000000000000001E-3</c:v>
                </c:pt>
                <c:pt idx="29">
                  <c:v>7.1000000000000004E-3</c:v>
                </c:pt>
                <c:pt idx="30">
                  <c:v>7.1999999999999998E-3</c:v>
                </c:pt>
                <c:pt idx="31">
                  <c:v>7.4999999999999997E-3</c:v>
                </c:pt>
                <c:pt idx="32">
                  <c:v>7.4999999999999997E-3</c:v>
                </c:pt>
                <c:pt idx="33">
                  <c:v>7.6E-3</c:v>
                </c:pt>
                <c:pt idx="34">
                  <c:v>7.7000000000000002E-3</c:v>
                </c:pt>
                <c:pt idx="35">
                  <c:v>7.7999999999999996E-3</c:v>
                </c:pt>
                <c:pt idx="36">
                  <c:v>8.0000000000000002E-3</c:v>
                </c:pt>
                <c:pt idx="37">
                  <c:v>8.0999999999999996E-3</c:v>
                </c:pt>
                <c:pt idx="38">
                  <c:v>8.3000000000000001E-3</c:v>
                </c:pt>
                <c:pt idx="39">
                  <c:v>8.8000000000000005E-3</c:v>
                </c:pt>
                <c:pt idx="40">
                  <c:v>8.8999999999999999E-3</c:v>
                </c:pt>
                <c:pt idx="41">
                  <c:v>8.8999999999999999E-3</c:v>
                </c:pt>
                <c:pt idx="42">
                  <c:v>8.9999999999999993E-3</c:v>
                </c:pt>
                <c:pt idx="43">
                  <c:v>8.9999999999999993E-3</c:v>
                </c:pt>
                <c:pt idx="44">
                  <c:v>9.1000000000000004E-3</c:v>
                </c:pt>
                <c:pt idx="45">
                  <c:v>9.1999999999999998E-3</c:v>
                </c:pt>
                <c:pt idx="46">
                  <c:v>9.1999999999999998E-3</c:v>
                </c:pt>
                <c:pt idx="47">
                  <c:v>9.2999999999999992E-3</c:v>
                </c:pt>
                <c:pt idx="48">
                  <c:v>9.4000000000000004E-3</c:v>
                </c:pt>
                <c:pt idx="49">
                  <c:v>9.5999999999999992E-3</c:v>
                </c:pt>
                <c:pt idx="50">
                  <c:v>9.7000000000000003E-3</c:v>
                </c:pt>
                <c:pt idx="51">
                  <c:v>9.7000000000000003E-3</c:v>
                </c:pt>
                <c:pt idx="52">
                  <c:v>1.01E-2</c:v>
                </c:pt>
                <c:pt idx="53">
                  <c:v>1.01E-2</c:v>
                </c:pt>
                <c:pt idx="54">
                  <c:v>1.04E-2</c:v>
                </c:pt>
                <c:pt idx="55">
                  <c:v>1.04E-2</c:v>
                </c:pt>
                <c:pt idx="56">
                  <c:v>1.0800000000000001E-2</c:v>
                </c:pt>
                <c:pt idx="57">
                  <c:v>1.0800000000000001E-2</c:v>
                </c:pt>
                <c:pt idx="58">
                  <c:v>1.09E-2</c:v>
                </c:pt>
                <c:pt idx="59">
                  <c:v>1.11E-2</c:v>
                </c:pt>
                <c:pt idx="60">
                  <c:v>1.11E-2</c:v>
                </c:pt>
                <c:pt idx="61">
                  <c:v>1.1299999999999999E-2</c:v>
                </c:pt>
                <c:pt idx="62">
                  <c:v>1.14E-2</c:v>
                </c:pt>
                <c:pt idx="63">
                  <c:v>1.23E-2</c:v>
                </c:pt>
                <c:pt idx="64">
                  <c:v>1.24E-2</c:v>
                </c:pt>
                <c:pt idx="65">
                  <c:v>1.2500000000000001E-2</c:v>
                </c:pt>
                <c:pt idx="66">
                  <c:v>1.2999999999999999E-2</c:v>
                </c:pt>
                <c:pt idx="67">
                  <c:v>1.2999999999999999E-2</c:v>
                </c:pt>
                <c:pt idx="68">
                  <c:v>1.3100000000000001E-2</c:v>
                </c:pt>
                <c:pt idx="69">
                  <c:v>1.3100000000000001E-2</c:v>
                </c:pt>
                <c:pt idx="70">
                  <c:v>1.35E-2</c:v>
                </c:pt>
                <c:pt idx="71">
                  <c:v>1.3599999999999999E-2</c:v>
                </c:pt>
                <c:pt idx="72">
                  <c:v>1.43E-2</c:v>
                </c:pt>
                <c:pt idx="73">
                  <c:v>1.46E-2</c:v>
                </c:pt>
                <c:pt idx="74">
                  <c:v>1.46E-2</c:v>
                </c:pt>
                <c:pt idx="75">
                  <c:v>1.49E-2</c:v>
                </c:pt>
                <c:pt idx="76">
                  <c:v>1.5299999999999999E-2</c:v>
                </c:pt>
                <c:pt idx="77">
                  <c:v>1.6299999999999999E-2</c:v>
                </c:pt>
                <c:pt idx="78">
                  <c:v>1.6400000000000001E-2</c:v>
                </c:pt>
                <c:pt idx="79">
                  <c:v>1.7899999999999999E-2</c:v>
                </c:pt>
                <c:pt idx="80">
                  <c:v>1.8100000000000002E-2</c:v>
                </c:pt>
                <c:pt idx="81">
                  <c:v>1.8599999999999998E-2</c:v>
                </c:pt>
                <c:pt idx="82">
                  <c:v>1.8599999999999998E-2</c:v>
                </c:pt>
                <c:pt idx="83">
                  <c:v>1.8599999999999998E-2</c:v>
                </c:pt>
                <c:pt idx="84">
                  <c:v>1.8800000000000001E-2</c:v>
                </c:pt>
                <c:pt idx="85">
                  <c:v>1.9E-2</c:v>
                </c:pt>
                <c:pt idx="86">
                  <c:v>1.9199999999999998E-2</c:v>
                </c:pt>
                <c:pt idx="87">
                  <c:v>1.9400000000000001E-2</c:v>
                </c:pt>
                <c:pt idx="88">
                  <c:v>1.9800000000000002E-2</c:v>
                </c:pt>
                <c:pt idx="89">
                  <c:v>0.02</c:v>
                </c:pt>
                <c:pt idx="90">
                  <c:v>2.0299999999999999E-2</c:v>
                </c:pt>
                <c:pt idx="91">
                  <c:v>2.0299999999999999E-2</c:v>
                </c:pt>
                <c:pt idx="92">
                  <c:v>2.0299999999999999E-2</c:v>
                </c:pt>
                <c:pt idx="93">
                  <c:v>2.0400000000000001E-2</c:v>
                </c:pt>
                <c:pt idx="94">
                  <c:v>2.06E-2</c:v>
                </c:pt>
                <c:pt idx="95">
                  <c:v>2.0799999999999999E-2</c:v>
                </c:pt>
                <c:pt idx="96">
                  <c:v>2.1000000000000001E-2</c:v>
                </c:pt>
                <c:pt idx="97">
                  <c:v>2.1499999999999998E-2</c:v>
                </c:pt>
                <c:pt idx="98">
                  <c:v>2.18E-2</c:v>
                </c:pt>
                <c:pt idx="99">
                  <c:v>2.2200000000000001E-2</c:v>
                </c:pt>
                <c:pt idx="100">
                  <c:v>2.29E-2</c:v>
                </c:pt>
                <c:pt idx="101">
                  <c:v>2.29E-2</c:v>
                </c:pt>
                <c:pt idx="102">
                  <c:v>2.3E-2</c:v>
                </c:pt>
                <c:pt idx="103">
                  <c:v>2.3300000000000001E-2</c:v>
                </c:pt>
                <c:pt idx="104">
                  <c:v>2.3599999999999999E-2</c:v>
                </c:pt>
                <c:pt idx="105">
                  <c:v>2.3800000000000002E-2</c:v>
                </c:pt>
                <c:pt idx="106">
                  <c:v>2.41E-2</c:v>
                </c:pt>
                <c:pt idx="107">
                  <c:v>2.4299999999999999E-2</c:v>
                </c:pt>
                <c:pt idx="108">
                  <c:v>2.4400000000000002E-2</c:v>
                </c:pt>
                <c:pt idx="109">
                  <c:v>2.4799999999999999E-2</c:v>
                </c:pt>
                <c:pt idx="110">
                  <c:v>2.5499999999999998E-2</c:v>
                </c:pt>
                <c:pt idx="111">
                  <c:v>2.6100000000000002E-2</c:v>
                </c:pt>
                <c:pt idx="112">
                  <c:v>2.63E-2</c:v>
                </c:pt>
                <c:pt idx="113">
                  <c:v>2.63E-2</c:v>
                </c:pt>
                <c:pt idx="114">
                  <c:v>2.6499999999999999E-2</c:v>
                </c:pt>
                <c:pt idx="115">
                  <c:v>2.6599999999999999E-2</c:v>
                </c:pt>
                <c:pt idx="116">
                  <c:v>2.69E-2</c:v>
                </c:pt>
                <c:pt idx="117">
                  <c:v>2.69E-2</c:v>
                </c:pt>
                <c:pt idx="118">
                  <c:v>2.7799999999999998E-2</c:v>
                </c:pt>
                <c:pt idx="119">
                  <c:v>2.7900000000000001E-2</c:v>
                </c:pt>
                <c:pt idx="120">
                  <c:v>2.7900000000000001E-2</c:v>
                </c:pt>
                <c:pt idx="121">
                  <c:v>2.8000000000000001E-2</c:v>
                </c:pt>
                <c:pt idx="122">
                  <c:v>2.8000000000000001E-2</c:v>
                </c:pt>
                <c:pt idx="123">
                  <c:v>2.8199999999999999E-2</c:v>
                </c:pt>
                <c:pt idx="124">
                  <c:v>2.8899999999999999E-2</c:v>
                </c:pt>
                <c:pt idx="125">
                  <c:v>2.93E-2</c:v>
                </c:pt>
                <c:pt idx="126">
                  <c:v>2.98E-2</c:v>
                </c:pt>
                <c:pt idx="127">
                  <c:v>2.98E-2</c:v>
                </c:pt>
                <c:pt idx="128">
                  <c:v>2.98E-2</c:v>
                </c:pt>
                <c:pt idx="129">
                  <c:v>2.98E-2</c:v>
                </c:pt>
                <c:pt idx="130">
                  <c:v>2.9899999999999999E-2</c:v>
                </c:pt>
                <c:pt idx="131">
                  <c:v>0.03</c:v>
                </c:pt>
                <c:pt idx="132">
                  <c:v>3.0099999999999998E-2</c:v>
                </c:pt>
                <c:pt idx="133">
                  <c:v>3.0099999999999998E-2</c:v>
                </c:pt>
                <c:pt idx="134">
                  <c:v>3.1099999999999999E-2</c:v>
                </c:pt>
                <c:pt idx="135">
                  <c:v>3.1199999999999999E-2</c:v>
                </c:pt>
                <c:pt idx="136">
                  <c:v>3.1199999999999999E-2</c:v>
                </c:pt>
                <c:pt idx="137">
                  <c:v>3.1199999999999999E-2</c:v>
                </c:pt>
                <c:pt idx="138">
                  <c:v>3.1199999999999999E-2</c:v>
                </c:pt>
                <c:pt idx="139">
                  <c:v>3.1300000000000001E-2</c:v>
                </c:pt>
                <c:pt idx="140">
                  <c:v>3.1300000000000001E-2</c:v>
                </c:pt>
                <c:pt idx="141">
                  <c:v>3.15E-2</c:v>
                </c:pt>
                <c:pt idx="142">
                  <c:v>3.15E-2</c:v>
                </c:pt>
                <c:pt idx="143">
                  <c:v>3.1699999999999999E-2</c:v>
                </c:pt>
                <c:pt idx="144">
                  <c:v>3.1800000000000002E-2</c:v>
                </c:pt>
                <c:pt idx="145">
                  <c:v>3.1800000000000002E-2</c:v>
                </c:pt>
                <c:pt idx="146">
                  <c:v>3.1800000000000002E-2</c:v>
                </c:pt>
                <c:pt idx="147">
                  <c:v>3.2000000000000001E-2</c:v>
                </c:pt>
                <c:pt idx="148">
                  <c:v>3.2300000000000002E-2</c:v>
                </c:pt>
                <c:pt idx="149">
                  <c:v>3.2500000000000001E-2</c:v>
                </c:pt>
                <c:pt idx="150">
                  <c:v>3.3099999999999997E-2</c:v>
                </c:pt>
                <c:pt idx="151">
                  <c:v>3.3300000000000003E-2</c:v>
                </c:pt>
                <c:pt idx="152">
                  <c:v>3.3399999999999999E-2</c:v>
                </c:pt>
                <c:pt idx="153">
                  <c:v>3.3500000000000002E-2</c:v>
                </c:pt>
                <c:pt idx="154">
                  <c:v>3.3599999999999998E-2</c:v>
                </c:pt>
                <c:pt idx="155">
                  <c:v>3.3599999999999998E-2</c:v>
                </c:pt>
                <c:pt idx="156">
                  <c:v>3.3599999999999998E-2</c:v>
                </c:pt>
                <c:pt idx="157">
                  <c:v>3.3700000000000001E-2</c:v>
                </c:pt>
                <c:pt idx="158">
                  <c:v>3.3700000000000001E-2</c:v>
                </c:pt>
                <c:pt idx="159">
                  <c:v>3.39E-2</c:v>
                </c:pt>
                <c:pt idx="160">
                  <c:v>3.39E-2</c:v>
                </c:pt>
                <c:pt idx="161">
                  <c:v>3.39E-2</c:v>
                </c:pt>
                <c:pt idx="162">
                  <c:v>3.4000000000000002E-2</c:v>
                </c:pt>
                <c:pt idx="163">
                  <c:v>3.4200000000000001E-2</c:v>
                </c:pt>
                <c:pt idx="164">
                  <c:v>3.44E-2</c:v>
                </c:pt>
                <c:pt idx="165">
                  <c:v>3.44E-2</c:v>
                </c:pt>
                <c:pt idx="166">
                  <c:v>3.4599999999999999E-2</c:v>
                </c:pt>
                <c:pt idx="167">
                  <c:v>3.4700000000000002E-2</c:v>
                </c:pt>
                <c:pt idx="168">
                  <c:v>3.4799999999999998E-2</c:v>
                </c:pt>
                <c:pt idx="169">
                  <c:v>3.5099999999999999E-2</c:v>
                </c:pt>
                <c:pt idx="170">
                  <c:v>3.5200000000000002E-2</c:v>
                </c:pt>
                <c:pt idx="171">
                  <c:v>3.5499999999999997E-2</c:v>
                </c:pt>
                <c:pt idx="172">
                  <c:v>3.56E-2</c:v>
                </c:pt>
                <c:pt idx="173">
                  <c:v>3.56E-2</c:v>
                </c:pt>
                <c:pt idx="174">
                  <c:v>3.5700000000000003E-2</c:v>
                </c:pt>
                <c:pt idx="175">
                  <c:v>3.5700000000000003E-2</c:v>
                </c:pt>
                <c:pt idx="176">
                  <c:v>3.5799999999999998E-2</c:v>
                </c:pt>
                <c:pt idx="177">
                  <c:v>3.5799999999999998E-2</c:v>
                </c:pt>
                <c:pt idx="178">
                  <c:v>3.5999999999999997E-2</c:v>
                </c:pt>
                <c:pt idx="179">
                  <c:v>3.6200000000000003E-2</c:v>
                </c:pt>
                <c:pt idx="180">
                  <c:v>3.6200000000000003E-2</c:v>
                </c:pt>
                <c:pt idx="181">
                  <c:v>3.6400000000000002E-2</c:v>
                </c:pt>
                <c:pt idx="182">
                  <c:v>3.6499999999999998E-2</c:v>
                </c:pt>
                <c:pt idx="183">
                  <c:v>3.6600000000000001E-2</c:v>
                </c:pt>
                <c:pt idx="184">
                  <c:v>3.6900000000000002E-2</c:v>
                </c:pt>
                <c:pt idx="185">
                  <c:v>3.6999999999999998E-2</c:v>
                </c:pt>
                <c:pt idx="186">
                  <c:v>3.6999999999999998E-2</c:v>
                </c:pt>
                <c:pt idx="187">
                  <c:v>3.6999999999999998E-2</c:v>
                </c:pt>
                <c:pt idx="188">
                  <c:v>3.7100000000000001E-2</c:v>
                </c:pt>
                <c:pt idx="189">
                  <c:v>3.7100000000000001E-2</c:v>
                </c:pt>
                <c:pt idx="190">
                  <c:v>3.7199999999999997E-2</c:v>
                </c:pt>
                <c:pt idx="191">
                  <c:v>3.7400000000000003E-2</c:v>
                </c:pt>
                <c:pt idx="192">
                  <c:v>3.7499999999999999E-2</c:v>
                </c:pt>
                <c:pt idx="193">
                  <c:v>3.7600000000000001E-2</c:v>
                </c:pt>
                <c:pt idx="194">
                  <c:v>3.7600000000000001E-2</c:v>
                </c:pt>
                <c:pt idx="195">
                  <c:v>3.78E-2</c:v>
                </c:pt>
                <c:pt idx="196">
                  <c:v>3.7900000000000003E-2</c:v>
                </c:pt>
                <c:pt idx="197">
                  <c:v>3.8300000000000001E-2</c:v>
                </c:pt>
                <c:pt idx="198">
                  <c:v>3.8600000000000002E-2</c:v>
                </c:pt>
                <c:pt idx="199">
                  <c:v>3.8800000000000001E-2</c:v>
                </c:pt>
                <c:pt idx="200">
                  <c:v>3.9E-2</c:v>
                </c:pt>
                <c:pt idx="201">
                  <c:v>3.9100000000000003E-2</c:v>
                </c:pt>
                <c:pt idx="202">
                  <c:v>3.9100000000000003E-2</c:v>
                </c:pt>
                <c:pt idx="203">
                  <c:v>3.9300000000000002E-2</c:v>
                </c:pt>
                <c:pt idx="204">
                  <c:v>3.9300000000000002E-2</c:v>
                </c:pt>
                <c:pt idx="205">
                  <c:v>3.9300000000000002E-2</c:v>
                </c:pt>
                <c:pt idx="206">
                  <c:v>3.95E-2</c:v>
                </c:pt>
                <c:pt idx="207">
                  <c:v>3.9600000000000003E-2</c:v>
                </c:pt>
                <c:pt idx="208">
                  <c:v>3.9600000000000003E-2</c:v>
                </c:pt>
                <c:pt idx="209">
                  <c:v>3.9600000000000003E-2</c:v>
                </c:pt>
                <c:pt idx="210">
                  <c:v>3.9899999999999998E-2</c:v>
                </c:pt>
                <c:pt idx="211">
                  <c:v>4.0099999999999997E-2</c:v>
                </c:pt>
                <c:pt idx="212">
                  <c:v>4.02E-2</c:v>
                </c:pt>
                <c:pt idx="213">
                  <c:v>4.0300000000000002E-2</c:v>
                </c:pt>
                <c:pt idx="214">
                  <c:v>4.0300000000000002E-2</c:v>
                </c:pt>
                <c:pt idx="215">
                  <c:v>4.0599999999999997E-2</c:v>
                </c:pt>
                <c:pt idx="216">
                  <c:v>4.07E-2</c:v>
                </c:pt>
                <c:pt idx="217">
                  <c:v>4.0800000000000003E-2</c:v>
                </c:pt>
                <c:pt idx="218">
                  <c:v>4.1099999999999998E-2</c:v>
                </c:pt>
                <c:pt idx="219">
                  <c:v>4.1099999999999998E-2</c:v>
                </c:pt>
                <c:pt idx="220">
                  <c:v>4.1700000000000001E-2</c:v>
                </c:pt>
                <c:pt idx="221">
                  <c:v>4.1799999999999997E-2</c:v>
                </c:pt>
                <c:pt idx="222">
                  <c:v>4.1799999999999997E-2</c:v>
                </c:pt>
                <c:pt idx="223">
                  <c:v>4.1799999999999997E-2</c:v>
                </c:pt>
                <c:pt idx="224">
                  <c:v>4.2000000000000003E-2</c:v>
                </c:pt>
                <c:pt idx="225">
                  <c:v>4.2000000000000003E-2</c:v>
                </c:pt>
                <c:pt idx="226">
                  <c:v>4.2500000000000003E-2</c:v>
                </c:pt>
                <c:pt idx="227">
                  <c:v>4.2599999999999999E-2</c:v>
                </c:pt>
                <c:pt idx="228">
                  <c:v>4.2700000000000002E-2</c:v>
                </c:pt>
                <c:pt idx="229">
                  <c:v>4.2799999999999998E-2</c:v>
                </c:pt>
                <c:pt idx="230">
                  <c:v>4.2900000000000001E-2</c:v>
                </c:pt>
                <c:pt idx="231">
                  <c:v>4.2900000000000001E-2</c:v>
                </c:pt>
                <c:pt idx="232">
                  <c:v>4.2900000000000001E-2</c:v>
                </c:pt>
                <c:pt idx="233">
                  <c:v>4.2900000000000001E-2</c:v>
                </c:pt>
                <c:pt idx="234">
                  <c:v>4.3099999999999999E-2</c:v>
                </c:pt>
                <c:pt idx="235">
                  <c:v>4.3700000000000003E-2</c:v>
                </c:pt>
                <c:pt idx="236">
                  <c:v>4.3999999999999997E-2</c:v>
                </c:pt>
                <c:pt idx="237">
                  <c:v>4.41E-2</c:v>
                </c:pt>
                <c:pt idx="238">
                  <c:v>4.4299999999999999E-2</c:v>
                </c:pt>
                <c:pt idx="239">
                  <c:v>4.4299999999999999E-2</c:v>
                </c:pt>
                <c:pt idx="240">
                  <c:v>4.4299999999999999E-2</c:v>
                </c:pt>
                <c:pt idx="241">
                  <c:v>4.4699999999999997E-2</c:v>
                </c:pt>
                <c:pt idx="242">
                  <c:v>4.5100000000000001E-2</c:v>
                </c:pt>
                <c:pt idx="243">
                  <c:v>4.53E-2</c:v>
                </c:pt>
                <c:pt idx="244">
                  <c:v>4.53E-2</c:v>
                </c:pt>
                <c:pt idx="245">
                  <c:v>4.5400000000000003E-2</c:v>
                </c:pt>
                <c:pt idx="246">
                  <c:v>4.5600000000000002E-2</c:v>
                </c:pt>
                <c:pt idx="247">
                  <c:v>4.5699999999999998E-2</c:v>
                </c:pt>
                <c:pt idx="248">
                  <c:v>4.6399999999999997E-2</c:v>
                </c:pt>
                <c:pt idx="249">
                  <c:v>4.65E-2</c:v>
                </c:pt>
                <c:pt idx="250">
                  <c:v>4.6600000000000003E-2</c:v>
                </c:pt>
                <c:pt idx="251">
                  <c:v>4.6600000000000003E-2</c:v>
                </c:pt>
                <c:pt idx="252">
                  <c:v>4.6600000000000003E-2</c:v>
                </c:pt>
                <c:pt idx="253">
                  <c:v>4.6800000000000001E-2</c:v>
                </c:pt>
                <c:pt idx="254">
                  <c:v>4.6899999999999997E-2</c:v>
                </c:pt>
                <c:pt idx="255">
                  <c:v>4.7100000000000003E-2</c:v>
                </c:pt>
                <c:pt idx="256">
                  <c:v>4.7199999999999999E-2</c:v>
                </c:pt>
                <c:pt idx="257">
                  <c:v>4.7300000000000002E-2</c:v>
                </c:pt>
                <c:pt idx="258">
                  <c:v>4.7300000000000002E-2</c:v>
                </c:pt>
                <c:pt idx="259">
                  <c:v>4.7600000000000003E-2</c:v>
                </c:pt>
                <c:pt idx="260">
                  <c:v>4.7600000000000003E-2</c:v>
                </c:pt>
                <c:pt idx="261">
                  <c:v>4.7699999999999999E-2</c:v>
                </c:pt>
                <c:pt idx="262">
                  <c:v>4.82E-2</c:v>
                </c:pt>
                <c:pt idx="263">
                  <c:v>4.82E-2</c:v>
                </c:pt>
                <c:pt idx="264">
                  <c:v>4.8399999999999999E-2</c:v>
                </c:pt>
                <c:pt idx="265">
                  <c:v>4.8399999999999999E-2</c:v>
                </c:pt>
                <c:pt idx="266">
                  <c:v>4.8599999999999997E-2</c:v>
                </c:pt>
                <c:pt idx="267">
                  <c:v>4.8599999999999997E-2</c:v>
                </c:pt>
                <c:pt idx="268">
                  <c:v>4.87E-2</c:v>
                </c:pt>
                <c:pt idx="269">
                  <c:v>4.8800000000000003E-2</c:v>
                </c:pt>
                <c:pt idx="270">
                  <c:v>4.8800000000000003E-2</c:v>
                </c:pt>
                <c:pt idx="271">
                  <c:v>4.8800000000000003E-2</c:v>
                </c:pt>
                <c:pt idx="272">
                  <c:v>4.9099999999999998E-2</c:v>
                </c:pt>
                <c:pt idx="273">
                  <c:v>4.9500000000000002E-2</c:v>
                </c:pt>
                <c:pt idx="274">
                  <c:v>4.99E-2</c:v>
                </c:pt>
                <c:pt idx="275">
                  <c:v>4.99E-2</c:v>
                </c:pt>
                <c:pt idx="276">
                  <c:v>0.05</c:v>
                </c:pt>
                <c:pt idx="277">
                  <c:v>0.05</c:v>
                </c:pt>
                <c:pt idx="278">
                  <c:v>5.0099999999999999E-2</c:v>
                </c:pt>
                <c:pt idx="279">
                  <c:v>5.0299999999999997E-2</c:v>
                </c:pt>
                <c:pt idx="280">
                  <c:v>5.0299999999999997E-2</c:v>
                </c:pt>
                <c:pt idx="281">
                  <c:v>5.04E-2</c:v>
                </c:pt>
                <c:pt idx="282">
                  <c:v>5.04E-2</c:v>
                </c:pt>
                <c:pt idx="283">
                  <c:v>5.04E-2</c:v>
                </c:pt>
                <c:pt idx="284">
                  <c:v>5.0599999999999999E-2</c:v>
                </c:pt>
                <c:pt idx="285">
                  <c:v>5.0700000000000002E-2</c:v>
                </c:pt>
                <c:pt idx="286">
                  <c:v>5.0700000000000002E-2</c:v>
                </c:pt>
                <c:pt idx="287">
                  <c:v>5.0799999999999998E-2</c:v>
                </c:pt>
                <c:pt idx="288">
                  <c:v>5.0900000000000001E-2</c:v>
                </c:pt>
                <c:pt idx="289">
                  <c:v>5.0999999999999997E-2</c:v>
                </c:pt>
                <c:pt idx="290">
                  <c:v>5.11E-2</c:v>
                </c:pt>
                <c:pt idx="291">
                  <c:v>5.16E-2</c:v>
                </c:pt>
                <c:pt idx="292">
                  <c:v>5.1799999999999999E-2</c:v>
                </c:pt>
                <c:pt idx="293">
                  <c:v>5.1799999999999999E-2</c:v>
                </c:pt>
                <c:pt idx="294">
                  <c:v>5.2200000000000003E-2</c:v>
                </c:pt>
                <c:pt idx="295">
                  <c:v>5.2200000000000003E-2</c:v>
                </c:pt>
                <c:pt idx="296">
                  <c:v>5.2299999999999999E-2</c:v>
                </c:pt>
                <c:pt idx="297">
                  <c:v>5.2299999999999999E-2</c:v>
                </c:pt>
                <c:pt idx="298">
                  <c:v>5.2400000000000002E-2</c:v>
                </c:pt>
                <c:pt idx="299">
                  <c:v>5.2499999999999998E-2</c:v>
                </c:pt>
                <c:pt idx="300">
                  <c:v>5.28E-2</c:v>
                </c:pt>
                <c:pt idx="301">
                  <c:v>5.28E-2</c:v>
                </c:pt>
                <c:pt idx="302">
                  <c:v>5.28E-2</c:v>
                </c:pt>
                <c:pt idx="303">
                  <c:v>5.28E-2</c:v>
                </c:pt>
                <c:pt idx="304">
                  <c:v>5.28E-2</c:v>
                </c:pt>
                <c:pt idx="305">
                  <c:v>5.2999999999999999E-2</c:v>
                </c:pt>
                <c:pt idx="306">
                  <c:v>5.3400000000000003E-2</c:v>
                </c:pt>
                <c:pt idx="307">
                  <c:v>5.3499999999999999E-2</c:v>
                </c:pt>
                <c:pt idx="308">
                  <c:v>5.3499999999999999E-2</c:v>
                </c:pt>
                <c:pt idx="309">
                  <c:v>5.3499999999999999E-2</c:v>
                </c:pt>
                <c:pt idx="310">
                  <c:v>5.3600000000000002E-2</c:v>
                </c:pt>
                <c:pt idx="311">
                  <c:v>5.3999999999999999E-2</c:v>
                </c:pt>
                <c:pt idx="312">
                  <c:v>5.4100000000000002E-2</c:v>
                </c:pt>
                <c:pt idx="313">
                  <c:v>5.4100000000000002E-2</c:v>
                </c:pt>
                <c:pt idx="314">
                  <c:v>5.4399999999999997E-2</c:v>
                </c:pt>
                <c:pt idx="315">
                  <c:v>5.45E-2</c:v>
                </c:pt>
                <c:pt idx="316">
                  <c:v>5.4800000000000001E-2</c:v>
                </c:pt>
                <c:pt idx="317">
                  <c:v>5.5100000000000003E-2</c:v>
                </c:pt>
                <c:pt idx="318">
                  <c:v>5.5100000000000003E-2</c:v>
                </c:pt>
                <c:pt idx="319">
                  <c:v>5.5199999999999999E-2</c:v>
                </c:pt>
                <c:pt idx="320">
                  <c:v>5.5199999999999999E-2</c:v>
                </c:pt>
                <c:pt idx="321">
                  <c:v>5.5300000000000002E-2</c:v>
                </c:pt>
                <c:pt idx="322">
                  <c:v>5.5399999999999998E-2</c:v>
                </c:pt>
                <c:pt idx="323">
                  <c:v>5.57E-2</c:v>
                </c:pt>
                <c:pt idx="324">
                  <c:v>5.5800000000000002E-2</c:v>
                </c:pt>
                <c:pt idx="325">
                  <c:v>5.5800000000000002E-2</c:v>
                </c:pt>
                <c:pt idx="326">
                  <c:v>5.6099999999999997E-2</c:v>
                </c:pt>
                <c:pt idx="327">
                  <c:v>5.6500000000000002E-2</c:v>
                </c:pt>
                <c:pt idx="328">
                  <c:v>5.67E-2</c:v>
                </c:pt>
                <c:pt idx="329">
                  <c:v>5.6800000000000003E-2</c:v>
                </c:pt>
                <c:pt idx="330">
                  <c:v>5.6800000000000003E-2</c:v>
                </c:pt>
                <c:pt idx="331">
                  <c:v>5.6899999999999999E-2</c:v>
                </c:pt>
                <c:pt idx="332">
                  <c:v>5.7000000000000002E-2</c:v>
                </c:pt>
                <c:pt idx="333">
                  <c:v>5.7000000000000002E-2</c:v>
                </c:pt>
                <c:pt idx="334">
                  <c:v>5.7099999999999998E-2</c:v>
                </c:pt>
                <c:pt idx="335">
                  <c:v>5.74E-2</c:v>
                </c:pt>
                <c:pt idx="336">
                  <c:v>5.7599999999999998E-2</c:v>
                </c:pt>
                <c:pt idx="337">
                  <c:v>5.8000000000000003E-2</c:v>
                </c:pt>
                <c:pt idx="338">
                  <c:v>5.8099999999999999E-2</c:v>
                </c:pt>
                <c:pt idx="339">
                  <c:v>5.8099999999999999E-2</c:v>
                </c:pt>
                <c:pt idx="340">
                  <c:v>5.8299999999999998E-2</c:v>
                </c:pt>
                <c:pt idx="341">
                  <c:v>5.8299999999999998E-2</c:v>
                </c:pt>
                <c:pt idx="342">
                  <c:v>5.8599999999999999E-2</c:v>
                </c:pt>
                <c:pt idx="343">
                  <c:v>5.8700000000000002E-2</c:v>
                </c:pt>
                <c:pt idx="344">
                  <c:v>5.8799999999999998E-2</c:v>
                </c:pt>
                <c:pt idx="345">
                  <c:v>5.8900000000000001E-2</c:v>
                </c:pt>
                <c:pt idx="346">
                  <c:v>5.91E-2</c:v>
                </c:pt>
                <c:pt idx="347">
                  <c:v>5.9200000000000003E-2</c:v>
                </c:pt>
                <c:pt idx="348">
                  <c:v>5.9200000000000003E-2</c:v>
                </c:pt>
                <c:pt idx="349">
                  <c:v>5.9200000000000003E-2</c:v>
                </c:pt>
                <c:pt idx="350">
                  <c:v>5.9400000000000001E-2</c:v>
                </c:pt>
                <c:pt idx="351">
                  <c:v>5.96E-2</c:v>
                </c:pt>
                <c:pt idx="352">
                  <c:v>5.9700000000000003E-2</c:v>
                </c:pt>
                <c:pt idx="353">
                  <c:v>6.0299999999999999E-2</c:v>
                </c:pt>
                <c:pt idx="354">
                  <c:v>6.0400000000000002E-2</c:v>
                </c:pt>
                <c:pt idx="355">
                  <c:v>6.0600000000000001E-2</c:v>
                </c:pt>
                <c:pt idx="356">
                  <c:v>6.0600000000000001E-2</c:v>
                </c:pt>
                <c:pt idx="357">
                  <c:v>6.0699999999999997E-2</c:v>
                </c:pt>
                <c:pt idx="358">
                  <c:v>6.08E-2</c:v>
                </c:pt>
                <c:pt idx="359">
                  <c:v>6.08E-2</c:v>
                </c:pt>
                <c:pt idx="360">
                  <c:v>6.0900000000000003E-2</c:v>
                </c:pt>
                <c:pt idx="361">
                  <c:v>6.0999999999999999E-2</c:v>
                </c:pt>
                <c:pt idx="362">
                  <c:v>6.13E-2</c:v>
                </c:pt>
                <c:pt idx="363">
                  <c:v>6.1400000000000003E-2</c:v>
                </c:pt>
                <c:pt idx="364">
                  <c:v>6.1499999999999999E-2</c:v>
                </c:pt>
                <c:pt idx="365">
                  <c:v>6.1800000000000001E-2</c:v>
                </c:pt>
                <c:pt idx="366">
                  <c:v>6.1800000000000001E-2</c:v>
                </c:pt>
                <c:pt idx="367">
                  <c:v>6.1800000000000001E-2</c:v>
                </c:pt>
                <c:pt idx="368">
                  <c:v>6.1899999999999997E-2</c:v>
                </c:pt>
                <c:pt idx="369">
                  <c:v>6.2E-2</c:v>
                </c:pt>
                <c:pt idx="370">
                  <c:v>6.2100000000000002E-2</c:v>
                </c:pt>
                <c:pt idx="371">
                  <c:v>6.25E-2</c:v>
                </c:pt>
                <c:pt idx="372">
                  <c:v>6.2600000000000003E-2</c:v>
                </c:pt>
                <c:pt idx="373">
                  <c:v>6.2799999999999995E-2</c:v>
                </c:pt>
                <c:pt idx="374">
                  <c:v>6.3100000000000003E-2</c:v>
                </c:pt>
                <c:pt idx="375">
                  <c:v>6.3100000000000003E-2</c:v>
                </c:pt>
                <c:pt idx="376">
                  <c:v>6.3200000000000006E-2</c:v>
                </c:pt>
                <c:pt idx="377">
                  <c:v>6.3200000000000006E-2</c:v>
                </c:pt>
                <c:pt idx="378">
                  <c:v>6.3200000000000006E-2</c:v>
                </c:pt>
                <c:pt idx="379">
                  <c:v>6.3299999999999995E-2</c:v>
                </c:pt>
                <c:pt idx="380">
                  <c:v>6.3299999999999995E-2</c:v>
                </c:pt>
                <c:pt idx="381">
                  <c:v>6.3500000000000001E-2</c:v>
                </c:pt>
                <c:pt idx="382">
                  <c:v>6.3500000000000001E-2</c:v>
                </c:pt>
                <c:pt idx="383">
                  <c:v>6.3899999999999998E-2</c:v>
                </c:pt>
                <c:pt idx="384">
                  <c:v>6.4000000000000001E-2</c:v>
                </c:pt>
                <c:pt idx="385">
                  <c:v>6.4000000000000001E-2</c:v>
                </c:pt>
                <c:pt idx="386">
                  <c:v>6.4000000000000001E-2</c:v>
                </c:pt>
                <c:pt idx="387">
                  <c:v>6.4199999999999993E-2</c:v>
                </c:pt>
                <c:pt idx="388">
                  <c:v>6.4299999999999996E-2</c:v>
                </c:pt>
                <c:pt idx="389">
                  <c:v>6.4399999999999999E-2</c:v>
                </c:pt>
                <c:pt idx="390">
                  <c:v>6.4600000000000005E-2</c:v>
                </c:pt>
                <c:pt idx="391">
                  <c:v>6.4699999999999994E-2</c:v>
                </c:pt>
                <c:pt idx="392">
                  <c:v>6.4699999999999994E-2</c:v>
                </c:pt>
                <c:pt idx="393">
                  <c:v>6.4799999999999996E-2</c:v>
                </c:pt>
                <c:pt idx="394">
                  <c:v>6.5000000000000002E-2</c:v>
                </c:pt>
                <c:pt idx="395">
                  <c:v>6.5199999999999994E-2</c:v>
                </c:pt>
                <c:pt idx="396">
                  <c:v>6.5299999999999997E-2</c:v>
                </c:pt>
                <c:pt idx="397">
                  <c:v>6.5299999999999997E-2</c:v>
                </c:pt>
                <c:pt idx="398">
                  <c:v>6.5299999999999997E-2</c:v>
                </c:pt>
                <c:pt idx="399">
                  <c:v>6.5600000000000006E-2</c:v>
                </c:pt>
                <c:pt idx="400">
                  <c:v>6.5799999999999997E-2</c:v>
                </c:pt>
                <c:pt idx="401">
                  <c:v>6.59E-2</c:v>
                </c:pt>
                <c:pt idx="402">
                  <c:v>6.6100000000000006E-2</c:v>
                </c:pt>
                <c:pt idx="403">
                  <c:v>6.6100000000000006E-2</c:v>
                </c:pt>
                <c:pt idx="404">
                  <c:v>6.6199999999999995E-2</c:v>
                </c:pt>
                <c:pt idx="405">
                  <c:v>6.6199999999999995E-2</c:v>
                </c:pt>
                <c:pt idx="406">
                  <c:v>6.6199999999999995E-2</c:v>
                </c:pt>
                <c:pt idx="407">
                  <c:v>6.6299999999999998E-2</c:v>
                </c:pt>
                <c:pt idx="408">
                  <c:v>6.6400000000000001E-2</c:v>
                </c:pt>
                <c:pt idx="409">
                  <c:v>6.6699999999999995E-2</c:v>
                </c:pt>
                <c:pt idx="410">
                  <c:v>6.6799999999999998E-2</c:v>
                </c:pt>
                <c:pt idx="411">
                  <c:v>6.6900000000000001E-2</c:v>
                </c:pt>
                <c:pt idx="412">
                  <c:v>6.7100000000000007E-2</c:v>
                </c:pt>
                <c:pt idx="413">
                  <c:v>6.7400000000000002E-2</c:v>
                </c:pt>
                <c:pt idx="414">
                  <c:v>6.7599999999999993E-2</c:v>
                </c:pt>
                <c:pt idx="415">
                  <c:v>6.7699999999999996E-2</c:v>
                </c:pt>
                <c:pt idx="416">
                  <c:v>6.8000000000000005E-2</c:v>
                </c:pt>
                <c:pt idx="417">
                  <c:v>6.8099999999999994E-2</c:v>
                </c:pt>
                <c:pt idx="418">
                  <c:v>6.8199999999999997E-2</c:v>
                </c:pt>
                <c:pt idx="419">
                  <c:v>6.83E-2</c:v>
                </c:pt>
                <c:pt idx="420">
                  <c:v>6.83E-2</c:v>
                </c:pt>
                <c:pt idx="421">
                  <c:v>6.83E-2</c:v>
                </c:pt>
                <c:pt idx="422">
                  <c:v>6.88E-2</c:v>
                </c:pt>
                <c:pt idx="423">
                  <c:v>6.88E-2</c:v>
                </c:pt>
                <c:pt idx="424">
                  <c:v>6.88E-2</c:v>
                </c:pt>
                <c:pt idx="425">
                  <c:v>6.8900000000000003E-2</c:v>
                </c:pt>
                <c:pt idx="426">
                  <c:v>6.9000000000000006E-2</c:v>
                </c:pt>
                <c:pt idx="427">
                  <c:v>6.9199999999999998E-2</c:v>
                </c:pt>
                <c:pt idx="428">
                  <c:v>6.9199999999999998E-2</c:v>
                </c:pt>
                <c:pt idx="429">
                  <c:v>6.9199999999999998E-2</c:v>
                </c:pt>
                <c:pt idx="430">
                  <c:v>6.9199999999999998E-2</c:v>
                </c:pt>
                <c:pt idx="431">
                  <c:v>6.93E-2</c:v>
                </c:pt>
                <c:pt idx="432">
                  <c:v>6.9400000000000003E-2</c:v>
                </c:pt>
                <c:pt idx="433">
                  <c:v>6.9500000000000006E-2</c:v>
                </c:pt>
                <c:pt idx="434">
                  <c:v>6.9500000000000006E-2</c:v>
                </c:pt>
                <c:pt idx="435">
                  <c:v>6.9599999999999995E-2</c:v>
                </c:pt>
                <c:pt idx="436">
                  <c:v>6.9599999999999995E-2</c:v>
                </c:pt>
                <c:pt idx="437">
                  <c:v>6.9800000000000001E-2</c:v>
                </c:pt>
                <c:pt idx="438">
                  <c:v>7.0000000000000007E-2</c:v>
                </c:pt>
                <c:pt idx="439">
                  <c:v>7.0300000000000001E-2</c:v>
                </c:pt>
                <c:pt idx="440">
                  <c:v>7.0499999999999993E-2</c:v>
                </c:pt>
                <c:pt idx="441">
                  <c:v>7.0599999999999996E-2</c:v>
                </c:pt>
                <c:pt idx="442">
                  <c:v>7.0699999999999999E-2</c:v>
                </c:pt>
                <c:pt idx="443">
                  <c:v>7.1099999999999997E-2</c:v>
                </c:pt>
                <c:pt idx="444">
                  <c:v>7.1099999999999997E-2</c:v>
                </c:pt>
                <c:pt idx="445">
                  <c:v>7.1199999999999999E-2</c:v>
                </c:pt>
                <c:pt idx="446">
                  <c:v>7.1400000000000005E-2</c:v>
                </c:pt>
                <c:pt idx="447">
                  <c:v>7.1499999999999994E-2</c:v>
                </c:pt>
                <c:pt idx="448">
                  <c:v>7.17E-2</c:v>
                </c:pt>
                <c:pt idx="449">
                  <c:v>7.17E-2</c:v>
                </c:pt>
                <c:pt idx="450">
                  <c:v>7.1800000000000003E-2</c:v>
                </c:pt>
                <c:pt idx="451">
                  <c:v>7.1800000000000003E-2</c:v>
                </c:pt>
                <c:pt idx="452">
                  <c:v>7.1900000000000006E-2</c:v>
                </c:pt>
                <c:pt idx="453">
                  <c:v>7.2099999999999997E-2</c:v>
                </c:pt>
                <c:pt idx="454">
                  <c:v>7.2099999999999997E-2</c:v>
                </c:pt>
                <c:pt idx="455">
                  <c:v>7.2099999999999997E-2</c:v>
                </c:pt>
                <c:pt idx="456">
                  <c:v>7.22E-2</c:v>
                </c:pt>
                <c:pt idx="457">
                  <c:v>7.22E-2</c:v>
                </c:pt>
                <c:pt idx="458">
                  <c:v>7.22E-2</c:v>
                </c:pt>
                <c:pt idx="459">
                  <c:v>7.2300000000000003E-2</c:v>
                </c:pt>
                <c:pt idx="460">
                  <c:v>7.2400000000000006E-2</c:v>
                </c:pt>
                <c:pt idx="461">
                  <c:v>7.2400000000000006E-2</c:v>
                </c:pt>
                <c:pt idx="462">
                  <c:v>7.2700000000000001E-2</c:v>
                </c:pt>
                <c:pt idx="463">
                  <c:v>7.2900000000000006E-2</c:v>
                </c:pt>
                <c:pt idx="464">
                  <c:v>7.2900000000000006E-2</c:v>
                </c:pt>
                <c:pt idx="465">
                  <c:v>7.2900000000000006E-2</c:v>
                </c:pt>
                <c:pt idx="466">
                  <c:v>7.2999999999999995E-2</c:v>
                </c:pt>
                <c:pt idx="467">
                  <c:v>7.3099999999999998E-2</c:v>
                </c:pt>
                <c:pt idx="468">
                  <c:v>7.3200000000000001E-2</c:v>
                </c:pt>
                <c:pt idx="469">
                  <c:v>7.3200000000000001E-2</c:v>
                </c:pt>
                <c:pt idx="470">
                  <c:v>7.3499999999999996E-2</c:v>
                </c:pt>
                <c:pt idx="471">
                  <c:v>7.3499999999999996E-2</c:v>
                </c:pt>
                <c:pt idx="472">
                  <c:v>7.3499999999999996E-2</c:v>
                </c:pt>
                <c:pt idx="473">
                  <c:v>7.3599999999999999E-2</c:v>
                </c:pt>
                <c:pt idx="474">
                  <c:v>7.3599999999999999E-2</c:v>
                </c:pt>
                <c:pt idx="475">
                  <c:v>7.3800000000000004E-2</c:v>
                </c:pt>
                <c:pt idx="476">
                  <c:v>7.3899999999999993E-2</c:v>
                </c:pt>
                <c:pt idx="477">
                  <c:v>7.3899999999999993E-2</c:v>
                </c:pt>
                <c:pt idx="478">
                  <c:v>7.3999999999999996E-2</c:v>
                </c:pt>
                <c:pt idx="479">
                  <c:v>7.4200000000000002E-2</c:v>
                </c:pt>
                <c:pt idx="480">
                  <c:v>7.4700000000000003E-2</c:v>
                </c:pt>
                <c:pt idx="481">
                  <c:v>7.4899999999999994E-2</c:v>
                </c:pt>
                <c:pt idx="482">
                  <c:v>7.4899999999999994E-2</c:v>
                </c:pt>
                <c:pt idx="483">
                  <c:v>7.4999999999999997E-2</c:v>
                </c:pt>
                <c:pt idx="484">
                  <c:v>7.51E-2</c:v>
                </c:pt>
                <c:pt idx="485">
                  <c:v>7.5300000000000006E-2</c:v>
                </c:pt>
                <c:pt idx="486">
                  <c:v>7.5700000000000003E-2</c:v>
                </c:pt>
                <c:pt idx="487">
                  <c:v>7.5899999999999995E-2</c:v>
                </c:pt>
                <c:pt idx="488">
                  <c:v>7.5899999999999995E-2</c:v>
                </c:pt>
                <c:pt idx="489">
                  <c:v>7.5899999999999995E-2</c:v>
                </c:pt>
                <c:pt idx="490">
                  <c:v>7.5999999999999998E-2</c:v>
                </c:pt>
                <c:pt idx="491">
                  <c:v>7.6300000000000007E-2</c:v>
                </c:pt>
                <c:pt idx="492">
                  <c:v>7.6499999999999999E-2</c:v>
                </c:pt>
                <c:pt idx="493">
                  <c:v>7.6499999999999999E-2</c:v>
                </c:pt>
                <c:pt idx="494">
                  <c:v>7.6600000000000001E-2</c:v>
                </c:pt>
                <c:pt idx="495">
                  <c:v>7.6899999999999996E-2</c:v>
                </c:pt>
                <c:pt idx="496">
                  <c:v>7.7100000000000002E-2</c:v>
                </c:pt>
                <c:pt idx="497">
                  <c:v>7.7299999999999994E-2</c:v>
                </c:pt>
                <c:pt idx="498">
                  <c:v>7.7299999999999994E-2</c:v>
                </c:pt>
                <c:pt idx="499">
                  <c:v>7.7399999999999997E-2</c:v>
                </c:pt>
                <c:pt idx="500">
                  <c:v>7.7399999999999997E-2</c:v>
                </c:pt>
                <c:pt idx="501">
                  <c:v>7.7600000000000002E-2</c:v>
                </c:pt>
                <c:pt idx="502">
                  <c:v>7.7700000000000005E-2</c:v>
                </c:pt>
                <c:pt idx="503">
                  <c:v>7.7700000000000005E-2</c:v>
                </c:pt>
                <c:pt idx="504">
                  <c:v>7.7899999999999997E-2</c:v>
                </c:pt>
                <c:pt idx="505">
                  <c:v>7.7899999999999997E-2</c:v>
                </c:pt>
                <c:pt idx="506">
                  <c:v>7.8299999999999995E-2</c:v>
                </c:pt>
                <c:pt idx="507">
                  <c:v>7.8299999999999995E-2</c:v>
                </c:pt>
                <c:pt idx="508">
                  <c:v>7.8399999999999997E-2</c:v>
                </c:pt>
                <c:pt idx="509">
                  <c:v>7.8399999999999997E-2</c:v>
                </c:pt>
                <c:pt idx="510">
                  <c:v>7.8700000000000006E-2</c:v>
                </c:pt>
                <c:pt idx="511">
                  <c:v>7.8799999999999995E-2</c:v>
                </c:pt>
                <c:pt idx="512">
                  <c:v>7.8799999999999995E-2</c:v>
                </c:pt>
                <c:pt idx="513">
                  <c:v>7.8899999999999998E-2</c:v>
                </c:pt>
                <c:pt idx="514">
                  <c:v>7.9299999999999995E-2</c:v>
                </c:pt>
                <c:pt idx="515">
                  <c:v>7.9299999999999995E-2</c:v>
                </c:pt>
                <c:pt idx="516">
                  <c:v>7.9500000000000001E-2</c:v>
                </c:pt>
                <c:pt idx="517">
                  <c:v>7.9500000000000001E-2</c:v>
                </c:pt>
                <c:pt idx="518">
                  <c:v>7.9600000000000004E-2</c:v>
                </c:pt>
                <c:pt idx="519">
                  <c:v>7.9699999999999993E-2</c:v>
                </c:pt>
                <c:pt idx="520">
                  <c:v>7.9899999999999999E-2</c:v>
                </c:pt>
                <c:pt idx="521">
                  <c:v>8.0100000000000005E-2</c:v>
                </c:pt>
                <c:pt idx="522">
                  <c:v>8.0299999999999996E-2</c:v>
                </c:pt>
                <c:pt idx="523">
                  <c:v>8.0500000000000002E-2</c:v>
                </c:pt>
                <c:pt idx="524">
                  <c:v>8.0600000000000005E-2</c:v>
                </c:pt>
                <c:pt idx="525">
                  <c:v>8.0699999999999994E-2</c:v>
                </c:pt>
                <c:pt idx="526">
                  <c:v>8.09E-2</c:v>
                </c:pt>
                <c:pt idx="527">
                  <c:v>8.09E-2</c:v>
                </c:pt>
                <c:pt idx="528">
                  <c:v>8.09E-2</c:v>
                </c:pt>
                <c:pt idx="529">
                  <c:v>8.1100000000000005E-2</c:v>
                </c:pt>
                <c:pt idx="530">
                  <c:v>8.1100000000000005E-2</c:v>
                </c:pt>
                <c:pt idx="531">
                  <c:v>8.1199999999999994E-2</c:v>
                </c:pt>
                <c:pt idx="532">
                  <c:v>8.1199999999999994E-2</c:v>
                </c:pt>
                <c:pt idx="533">
                  <c:v>8.1199999999999994E-2</c:v>
                </c:pt>
                <c:pt idx="534">
                  <c:v>8.14E-2</c:v>
                </c:pt>
                <c:pt idx="535">
                  <c:v>8.14E-2</c:v>
                </c:pt>
                <c:pt idx="536">
                  <c:v>8.1500000000000003E-2</c:v>
                </c:pt>
                <c:pt idx="537">
                  <c:v>8.1500000000000003E-2</c:v>
                </c:pt>
                <c:pt idx="538">
                  <c:v>8.1500000000000003E-2</c:v>
                </c:pt>
                <c:pt idx="539">
                  <c:v>8.1900000000000001E-2</c:v>
                </c:pt>
                <c:pt idx="540">
                  <c:v>8.2000000000000003E-2</c:v>
                </c:pt>
                <c:pt idx="541">
                  <c:v>8.2000000000000003E-2</c:v>
                </c:pt>
                <c:pt idx="542">
                  <c:v>8.2100000000000006E-2</c:v>
                </c:pt>
                <c:pt idx="543">
                  <c:v>8.2500000000000004E-2</c:v>
                </c:pt>
                <c:pt idx="544">
                  <c:v>8.2500000000000004E-2</c:v>
                </c:pt>
                <c:pt idx="545">
                  <c:v>8.2799999999999999E-2</c:v>
                </c:pt>
                <c:pt idx="546">
                  <c:v>8.2799999999999999E-2</c:v>
                </c:pt>
                <c:pt idx="547">
                  <c:v>8.2900000000000001E-2</c:v>
                </c:pt>
                <c:pt idx="548">
                  <c:v>8.2900000000000001E-2</c:v>
                </c:pt>
                <c:pt idx="549">
                  <c:v>8.3000000000000004E-2</c:v>
                </c:pt>
                <c:pt idx="550">
                  <c:v>8.3099999999999993E-2</c:v>
                </c:pt>
                <c:pt idx="551">
                  <c:v>8.3099999999999993E-2</c:v>
                </c:pt>
                <c:pt idx="552">
                  <c:v>8.3199999999999996E-2</c:v>
                </c:pt>
                <c:pt idx="553">
                  <c:v>8.3199999999999996E-2</c:v>
                </c:pt>
                <c:pt idx="554">
                  <c:v>8.3400000000000002E-2</c:v>
                </c:pt>
                <c:pt idx="555">
                  <c:v>8.3500000000000005E-2</c:v>
                </c:pt>
                <c:pt idx="556">
                  <c:v>8.3599999999999994E-2</c:v>
                </c:pt>
                <c:pt idx="557">
                  <c:v>8.3699999999999997E-2</c:v>
                </c:pt>
                <c:pt idx="558">
                  <c:v>8.3699999999999997E-2</c:v>
                </c:pt>
                <c:pt idx="559">
                  <c:v>8.3900000000000002E-2</c:v>
                </c:pt>
                <c:pt idx="560">
                  <c:v>8.4099999999999994E-2</c:v>
                </c:pt>
                <c:pt idx="561">
                  <c:v>8.4199999999999997E-2</c:v>
                </c:pt>
                <c:pt idx="562">
                  <c:v>8.43E-2</c:v>
                </c:pt>
                <c:pt idx="563">
                  <c:v>8.4400000000000003E-2</c:v>
                </c:pt>
                <c:pt idx="564">
                  <c:v>8.4500000000000006E-2</c:v>
                </c:pt>
                <c:pt idx="565">
                  <c:v>8.4500000000000006E-2</c:v>
                </c:pt>
                <c:pt idx="566">
                  <c:v>8.4500000000000006E-2</c:v>
                </c:pt>
                <c:pt idx="567">
                  <c:v>8.4500000000000006E-2</c:v>
                </c:pt>
                <c:pt idx="568">
                  <c:v>8.4599999999999995E-2</c:v>
                </c:pt>
                <c:pt idx="569">
                  <c:v>8.4699999999999998E-2</c:v>
                </c:pt>
                <c:pt idx="570">
                  <c:v>8.4900000000000003E-2</c:v>
                </c:pt>
                <c:pt idx="571">
                  <c:v>8.5099999999999995E-2</c:v>
                </c:pt>
                <c:pt idx="572">
                  <c:v>8.5199999999999998E-2</c:v>
                </c:pt>
                <c:pt idx="573">
                  <c:v>8.5300000000000001E-2</c:v>
                </c:pt>
                <c:pt idx="574">
                  <c:v>8.5500000000000007E-2</c:v>
                </c:pt>
                <c:pt idx="575">
                  <c:v>8.5500000000000007E-2</c:v>
                </c:pt>
                <c:pt idx="576">
                  <c:v>8.5599999999999996E-2</c:v>
                </c:pt>
                <c:pt idx="577">
                  <c:v>8.5599999999999996E-2</c:v>
                </c:pt>
                <c:pt idx="578">
                  <c:v>8.5699999999999998E-2</c:v>
                </c:pt>
                <c:pt idx="579">
                  <c:v>8.5900000000000004E-2</c:v>
                </c:pt>
                <c:pt idx="580">
                  <c:v>8.5999999999999993E-2</c:v>
                </c:pt>
                <c:pt idx="581">
                  <c:v>8.6400000000000005E-2</c:v>
                </c:pt>
                <c:pt idx="582">
                  <c:v>8.6699999999999999E-2</c:v>
                </c:pt>
                <c:pt idx="583">
                  <c:v>8.6699999999999999E-2</c:v>
                </c:pt>
                <c:pt idx="584">
                  <c:v>8.6900000000000005E-2</c:v>
                </c:pt>
                <c:pt idx="585">
                  <c:v>8.7400000000000005E-2</c:v>
                </c:pt>
                <c:pt idx="586">
                  <c:v>8.7499999999999994E-2</c:v>
                </c:pt>
                <c:pt idx="587">
                  <c:v>8.77E-2</c:v>
                </c:pt>
                <c:pt idx="588">
                  <c:v>8.8200000000000001E-2</c:v>
                </c:pt>
                <c:pt idx="589">
                  <c:v>8.8200000000000001E-2</c:v>
                </c:pt>
                <c:pt idx="590">
                  <c:v>8.8200000000000001E-2</c:v>
                </c:pt>
                <c:pt idx="591">
                  <c:v>8.8200000000000001E-2</c:v>
                </c:pt>
                <c:pt idx="592">
                  <c:v>8.8300000000000003E-2</c:v>
                </c:pt>
                <c:pt idx="593">
                  <c:v>8.8599999999999998E-2</c:v>
                </c:pt>
                <c:pt idx="594">
                  <c:v>8.8599999999999998E-2</c:v>
                </c:pt>
                <c:pt idx="595">
                  <c:v>8.8700000000000001E-2</c:v>
                </c:pt>
                <c:pt idx="596">
                  <c:v>8.8800000000000004E-2</c:v>
                </c:pt>
                <c:pt idx="597">
                  <c:v>8.8800000000000004E-2</c:v>
                </c:pt>
                <c:pt idx="598">
                  <c:v>8.8900000000000007E-2</c:v>
                </c:pt>
                <c:pt idx="599">
                  <c:v>8.8999999999999996E-2</c:v>
                </c:pt>
                <c:pt idx="600">
                  <c:v>8.8999999999999996E-2</c:v>
                </c:pt>
                <c:pt idx="601">
                  <c:v>8.9399999999999993E-2</c:v>
                </c:pt>
                <c:pt idx="602">
                  <c:v>8.9499999999999996E-2</c:v>
                </c:pt>
                <c:pt idx="603">
                  <c:v>8.9599999999999999E-2</c:v>
                </c:pt>
                <c:pt idx="604">
                  <c:v>9.0300000000000005E-2</c:v>
                </c:pt>
                <c:pt idx="605">
                  <c:v>9.0300000000000005E-2</c:v>
                </c:pt>
                <c:pt idx="606">
                  <c:v>9.0399999999999994E-2</c:v>
                </c:pt>
                <c:pt idx="607">
                  <c:v>9.0399999999999994E-2</c:v>
                </c:pt>
                <c:pt idx="608">
                  <c:v>9.0399999999999994E-2</c:v>
                </c:pt>
                <c:pt idx="609">
                  <c:v>9.0499999999999997E-2</c:v>
                </c:pt>
                <c:pt idx="610">
                  <c:v>9.0700000000000003E-2</c:v>
                </c:pt>
                <c:pt idx="611">
                  <c:v>9.0800000000000006E-2</c:v>
                </c:pt>
                <c:pt idx="612">
                  <c:v>9.0999999999999998E-2</c:v>
                </c:pt>
                <c:pt idx="613">
                  <c:v>9.11E-2</c:v>
                </c:pt>
                <c:pt idx="614">
                  <c:v>9.1300000000000006E-2</c:v>
                </c:pt>
                <c:pt idx="615">
                  <c:v>9.1800000000000007E-2</c:v>
                </c:pt>
                <c:pt idx="616">
                  <c:v>9.1800000000000007E-2</c:v>
                </c:pt>
                <c:pt idx="617">
                  <c:v>9.1899999999999996E-2</c:v>
                </c:pt>
                <c:pt idx="618">
                  <c:v>9.1899999999999996E-2</c:v>
                </c:pt>
                <c:pt idx="619">
                  <c:v>9.2600000000000002E-2</c:v>
                </c:pt>
                <c:pt idx="620">
                  <c:v>9.2700000000000005E-2</c:v>
                </c:pt>
                <c:pt idx="621">
                  <c:v>9.2700000000000005E-2</c:v>
                </c:pt>
                <c:pt idx="622">
                  <c:v>9.2799999999999994E-2</c:v>
                </c:pt>
                <c:pt idx="623">
                  <c:v>9.2999999999999999E-2</c:v>
                </c:pt>
                <c:pt idx="624">
                  <c:v>9.3100000000000002E-2</c:v>
                </c:pt>
                <c:pt idx="625">
                  <c:v>9.3100000000000002E-2</c:v>
                </c:pt>
                <c:pt idx="626">
                  <c:v>9.3200000000000005E-2</c:v>
                </c:pt>
                <c:pt idx="627">
                  <c:v>9.3299999999999994E-2</c:v>
                </c:pt>
                <c:pt idx="628">
                  <c:v>9.35E-2</c:v>
                </c:pt>
                <c:pt idx="629">
                  <c:v>9.3600000000000003E-2</c:v>
                </c:pt>
                <c:pt idx="630">
                  <c:v>9.3799999999999994E-2</c:v>
                </c:pt>
                <c:pt idx="631">
                  <c:v>9.4E-2</c:v>
                </c:pt>
                <c:pt idx="632">
                  <c:v>9.4E-2</c:v>
                </c:pt>
                <c:pt idx="633">
                  <c:v>9.4200000000000006E-2</c:v>
                </c:pt>
                <c:pt idx="634">
                  <c:v>9.4299999999999995E-2</c:v>
                </c:pt>
                <c:pt idx="635">
                  <c:v>9.4299999999999995E-2</c:v>
                </c:pt>
                <c:pt idx="636">
                  <c:v>9.4399999999999998E-2</c:v>
                </c:pt>
                <c:pt idx="637">
                  <c:v>9.4500000000000001E-2</c:v>
                </c:pt>
                <c:pt idx="638">
                  <c:v>9.4600000000000004E-2</c:v>
                </c:pt>
                <c:pt idx="639">
                  <c:v>9.4600000000000004E-2</c:v>
                </c:pt>
                <c:pt idx="640">
                  <c:v>9.4600000000000004E-2</c:v>
                </c:pt>
                <c:pt idx="641">
                  <c:v>9.4799999999999995E-2</c:v>
                </c:pt>
                <c:pt idx="642">
                  <c:v>9.4799999999999995E-2</c:v>
                </c:pt>
                <c:pt idx="643">
                  <c:v>9.4899999999999998E-2</c:v>
                </c:pt>
                <c:pt idx="644">
                  <c:v>9.5000000000000001E-2</c:v>
                </c:pt>
                <c:pt idx="645">
                  <c:v>9.5000000000000001E-2</c:v>
                </c:pt>
                <c:pt idx="646">
                  <c:v>9.5000000000000001E-2</c:v>
                </c:pt>
                <c:pt idx="647">
                  <c:v>9.5100000000000004E-2</c:v>
                </c:pt>
                <c:pt idx="648">
                  <c:v>9.5200000000000007E-2</c:v>
                </c:pt>
                <c:pt idx="649">
                  <c:v>9.5299999999999996E-2</c:v>
                </c:pt>
                <c:pt idx="650">
                  <c:v>9.5299999999999996E-2</c:v>
                </c:pt>
                <c:pt idx="651">
                  <c:v>9.5799999999999996E-2</c:v>
                </c:pt>
                <c:pt idx="652">
                  <c:v>9.5899999999999999E-2</c:v>
                </c:pt>
                <c:pt idx="653">
                  <c:v>9.6000000000000002E-2</c:v>
                </c:pt>
                <c:pt idx="654">
                  <c:v>9.6100000000000005E-2</c:v>
                </c:pt>
                <c:pt idx="655">
                  <c:v>9.6199999999999994E-2</c:v>
                </c:pt>
                <c:pt idx="656">
                  <c:v>9.6199999999999994E-2</c:v>
                </c:pt>
                <c:pt idx="657">
                  <c:v>9.6299999999999997E-2</c:v>
                </c:pt>
                <c:pt idx="658">
                  <c:v>9.64E-2</c:v>
                </c:pt>
                <c:pt idx="659">
                  <c:v>9.6699999999999994E-2</c:v>
                </c:pt>
                <c:pt idx="660">
                  <c:v>9.6699999999999994E-2</c:v>
                </c:pt>
                <c:pt idx="661">
                  <c:v>9.6699999999999994E-2</c:v>
                </c:pt>
                <c:pt idx="662">
                  <c:v>9.6799999999999997E-2</c:v>
                </c:pt>
                <c:pt idx="663">
                  <c:v>9.69E-2</c:v>
                </c:pt>
                <c:pt idx="664">
                  <c:v>9.7199999999999995E-2</c:v>
                </c:pt>
                <c:pt idx="665">
                  <c:v>9.7299999999999998E-2</c:v>
                </c:pt>
                <c:pt idx="666">
                  <c:v>9.74E-2</c:v>
                </c:pt>
                <c:pt idx="667">
                  <c:v>9.7699999999999995E-2</c:v>
                </c:pt>
                <c:pt idx="668">
                  <c:v>9.8199999999999996E-2</c:v>
                </c:pt>
                <c:pt idx="669">
                  <c:v>9.8199999999999996E-2</c:v>
                </c:pt>
                <c:pt idx="670">
                  <c:v>9.8199999999999996E-2</c:v>
                </c:pt>
                <c:pt idx="671">
                  <c:v>9.8299999999999998E-2</c:v>
                </c:pt>
                <c:pt idx="672">
                  <c:v>9.8400000000000001E-2</c:v>
                </c:pt>
                <c:pt idx="673">
                  <c:v>9.8599999999999993E-2</c:v>
                </c:pt>
                <c:pt idx="674">
                  <c:v>9.8699999999999996E-2</c:v>
                </c:pt>
                <c:pt idx="675">
                  <c:v>9.8699999999999996E-2</c:v>
                </c:pt>
                <c:pt idx="676">
                  <c:v>9.8799999999999999E-2</c:v>
                </c:pt>
                <c:pt idx="677">
                  <c:v>9.9000000000000005E-2</c:v>
                </c:pt>
                <c:pt idx="678">
                  <c:v>9.9000000000000005E-2</c:v>
                </c:pt>
                <c:pt idx="679">
                  <c:v>9.9000000000000005E-2</c:v>
                </c:pt>
                <c:pt idx="680">
                  <c:v>9.9199999999999997E-2</c:v>
                </c:pt>
                <c:pt idx="681">
                  <c:v>9.9299999999999999E-2</c:v>
                </c:pt>
                <c:pt idx="682">
                  <c:v>9.9400000000000002E-2</c:v>
                </c:pt>
                <c:pt idx="683">
                  <c:v>9.9400000000000002E-2</c:v>
                </c:pt>
                <c:pt idx="684">
                  <c:v>9.98E-2</c:v>
                </c:pt>
                <c:pt idx="685">
                  <c:v>9.9900000000000003E-2</c:v>
                </c:pt>
                <c:pt idx="686">
                  <c:v>9.9900000000000003E-2</c:v>
                </c:pt>
                <c:pt idx="687">
                  <c:v>0.1</c:v>
                </c:pt>
                <c:pt idx="688">
                  <c:v>0.1</c:v>
                </c:pt>
                <c:pt idx="689">
                  <c:v>0.1</c:v>
                </c:pt>
                <c:pt idx="690">
                  <c:v>0.10009999999999999</c:v>
                </c:pt>
                <c:pt idx="691">
                  <c:v>0.1003</c:v>
                </c:pt>
                <c:pt idx="692">
                  <c:v>0.1004</c:v>
                </c:pt>
                <c:pt idx="693">
                  <c:v>0.1004</c:v>
                </c:pt>
                <c:pt idx="694">
                  <c:v>0.10050000000000001</c:v>
                </c:pt>
                <c:pt idx="695">
                  <c:v>0.10059999999999999</c:v>
                </c:pt>
                <c:pt idx="696">
                  <c:v>0.10059999999999999</c:v>
                </c:pt>
                <c:pt idx="697">
                  <c:v>0.1007</c:v>
                </c:pt>
                <c:pt idx="698">
                  <c:v>0.1008</c:v>
                </c:pt>
                <c:pt idx="699">
                  <c:v>0.10100000000000001</c:v>
                </c:pt>
                <c:pt idx="700">
                  <c:v>0.1011</c:v>
                </c:pt>
                <c:pt idx="701">
                  <c:v>0.1014</c:v>
                </c:pt>
                <c:pt idx="702">
                  <c:v>0.10150000000000001</c:v>
                </c:pt>
                <c:pt idx="703">
                  <c:v>0.10150000000000001</c:v>
                </c:pt>
                <c:pt idx="704">
                  <c:v>0.1016</c:v>
                </c:pt>
                <c:pt idx="705">
                  <c:v>0.1016</c:v>
                </c:pt>
                <c:pt idx="706">
                  <c:v>0.1022</c:v>
                </c:pt>
                <c:pt idx="707">
                  <c:v>0.1022</c:v>
                </c:pt>
                <c:pt idx="708">
                  <c:v>0.1023</c:v>
                </c:pt>
                <c:pt idx="709">
                  <c:v>0.1024</c:v>
                </c:pt>
                <c:pt idx="710">
                  <c:v>0.10249999999999999</c:v>
                </c:pt>
                <c:pt idx="711">
                  <c:v>0.1028</c:v>
                </c:pt>
                <c:pt idx="712">
                  <c:v>0.1031</c:v>
                </c:pt>
                <c:pt idx="713">
                  <c:v>0.1031</c:v>
                </c:pt>
                <c:pt idx="714">
                  <c:v>0.1032</c:v>
                </c:pt>
                <c:pt idx="715">
                  <c:v>0.1032</c:v>
                </c:pt>
                <c:pt idx="716">
                  <c:v>0.1032</c:v>
                </c:pt>
                <c:pt idx="717">
                  <c:v>0.1032</c:v>
                </c:pt>
                <c:pt idx="718">
                  <c:v>0.1032</c:v>
                </c:pt>
                <c:pt idx="719">
                  <c:v>0.1032</c:v>
                </c:pt>
                <c:pt idx="720">
                  <c:v>0.1033</c:v>
                </c:pt>
                <c:pt idx="721">
                  <c:v>0.1033</c:v>
                </c:pt>
                <c:pt idx="722">
                  <c:v>0.10340000000000001</c:v>
                </c:pt>
                <c:pt idx="723">
                  <c:v>0.10340000000000001</c:v>
                </c:pt>
                <c:pt idx="724">
                  <c:v>0.10349999999999999</c:v>
                </c:pt>
                <c:pt idx="725">
                  <c:v>0.1037</c:v>
                </c:pt>
                <c:pt idx="726">
                  <c:v>0.10390000000000001</c:v>
                </c:pt>
                <c:pt idx="727">
                  <c:v>0.1045</c:v>
                </c:pt>
                <c:pt idx="728">
                  <c:v>0.1045</c:v>
                </c:pt>
                <c:pt idx="729">
                  <c:v>0.1046</c:v>
                </c:pt>
                <c:pt idx="730">
                  <c:v>0.10489999999999999</c:v>
                </c:pt>
                <c:pt idx="731">
                  <c:v>0.105</c:v>
                </c:pt>
                <c:pt idx="732">
                  <c:v>0.105</c:v>
                </c:pt>
                <c:pt idx="733">
                  <c:v>0.1051</c:v>
                </c:pt>
                <c:pt idx="734">
                  <c:v>0.1051</c:v>
                </c:pt>
                <c:pt idx="735">
                  <c:v>0.1053</c:v>
                </c:pt>
                <c:pt idx="736">
                  <c:v>0.1053</c:v>
                </c:pt>
                <c:pt idx="737">
                  <c:v>0.1055</c:v>
                </c:pt>
                <c:pt idx="738">
                  <c:v>0.1056</c:v>
                </c:pt>
                <c:pt idx="739">
                  <c:v>0.10580000000000001</c:v>
                </c:pt>
                <c:pt idx="740">
                  <c:v>0.106</c:v>
                </c:pt>
                <c:pt idx="741">
                  <c:v>0.106</c:v>
                </c:pt>
                <c:pt idx="742">
                  <c:v>0.1062</c:v>
                </c:pt>
                <c:pt idx="743">
                  <c:v>0.10630000000000001</c:v>
                </c:pt>
                <c:pt idx="744">
                  <c:v>0.10630000000000001</c:v>
                </c:pt>
                <c:pt idx="745">
                  <c:v>0.1066</c:v>
                </c:pt>
                <c:pt idx="746">
                  <c:v>0.1069</c:v>
                </c:pt>
                <c:pt idx="747">
                  <c:v>0.107</c:v>
                </c:pt>
                <c:pt idx="748">
                  <c:v>0.1071</c:v>
                </c:pt>
                <c:pt idx="749">
                  <c:v>0.1074</c:v>
                </c:pt>
                <c:pt idx="750">
                  <c:v>0.1076</c:v>
                </c:pt>
                <c:pt idx="751">
                  <c:v>0.1077</c:v>
                </c:pt>
                <c:pt idx="752">
                  <c:v>0.1077</c:v>
                </c:pt>
                <c:pt idx="753">
                  <c:v>0.10780000000000001</c:v>
                </c:pt>
                <c:pt idx="754">
                  <c:v>0.1079</c:v>
                </c:pt>
                <c:pt idx="755">
                  <c:v>0.108</c:v>
                </c:pt>
                <c:pt idx="756">
                  <c:v>0.1085</c:v>
                </c:pt>
                <c:pt idx="757">
                  <c:v>0.1087</c:v>
                </c:pt>
                <c:pt idx="758">
                  <c:v>0.1089</c:v>
                </c:pt>
                <c:pt idx="759">
                  <c:v>0.1089</c:v>
                </c:pt>
                <c:pt idx="760">
                  <c:v>0.109</c:v>
                </c:pt>
                <c:pt idx="761">
                  <c:v>0.10920000000000001</c:v>
                </c:pt>
                <c:pt idx="762">
                  <c:v>0.1094</c:v>
                </c:pt>
                <c:pt idx="763">
                  <c:v>0.1095</c:v>
                </c:pt>
                <c:pt idx="764">
                  <c:v>0.1096</c:v>
                </c:pt>
                <c:pt idx="765">
                  <c:v>0.10970000000000001</c:v>
                </c:pt>
                <c:pt idx="766">
                  <c:v>0.10979999999999999</c:v>
                </c:pt>
                <c:pt idx="767">
                  <c:v>0.1099</c:v>
                </c:pt>
                <c:pt idx="768">
                  <c:v>0.1099</c:v>
                </c:pt>
                <c:pt idx="769">
                  <c:v>0.1101</c:v>
                </c:pt>
                <c:pt idx="770">
                  <c:v>0.1101</c:v>
                </c:pt>
                <c:pt idx="771">
                  <c:v>0.1101</c:v>
                </c:pt>
                <c:pt idx="772">
                  <c:v>0.1103</c:v>
                </c:pt>
                <c:pt idx="773">
                  <c:v>0.1103</c:v>
                </c:pt>
                <c:pt idx="774">
                  <c:v>0.1104</c:v>
                </c:pt>
                <c:pt idx="775">
                  <c:v>0.1104</c:v>
                </c:pt>
                <c:pt idx="776">
                  <c:v>0.1105</c:v>
                </c:pt>
                <c:pt idx="777">
                  <c:v>0.1105</c:v>
                </c:pt>
                <c:pt idx="778">
                  <c:v>0.1109</c:v>
                </c:pt>
                <c:pt idx="779">
                  <c:v>0.1109</c:v>
                </c:pt>
                <c:pt idx="780">
                  <c:v>0.111</c:v>
                </c:pt>
                <c:pt idx="781">
                  <c:v>0.1111</c:v>
                </c:pt>
                <c:pt idx="782">
                  <c:v>0.11119999999999999</c:v>
                </c:pt>
                <c:pt idx="783">
                  <c:v>0.1113</c:v>
                </c:pt>
                <c:pt idx="784">
                  <c:v>0.1113</c:v>
                </c:pt>
                <c:pt idx="785">
                  <c:v>0.1116</c:v>
                </c:pt>
                <c:pt idx="786">
                  <c:v>0.1116</c:v>
                </c:pt>
                <c:pt idx="787">
                  <c:v>0.1116</c:v>
                </c:pt>
                <c:pt idx="788">
                  <c:v>0.1116</c:v>
                </c:pt>
                <c:pt idx="789">
                  <c:v>0.11210000000000001</c:v>
                </c:pt>
                <c:pt idx="790">
                  <c:v>0.1124</c:v>
                </c:pt>
                <c:pt idx="791">
                  <c:v>0.11260000000000001</c:v>
                </c:pt>
                <c:pt idx="792">
                  <c:v>0.11260000000000001</c:v>
                </c:pt>
                <c:pt idx="793">
                  <c:v>0.11269999999999999</c:v>
                </c:pt>
                <c:pt idx="794">
                  <c:v>0.1129</c:v>
                </c:pt>
                <c:pt idx="795">
                  <c:v>0.11310000000000001</c:v>
                </c:pt>
                <c:pt idx="796">
                  <c:v>0.1134</c:v>
                </c:pt>
                <c:pt idx="797">
                  <c:v>0.1135</c:v>
                </c:pt>
                <c:pt idx="798">
                  <c:v>0.1135</c:v>
                </c:pt>
                <c:pt idx="799">
                  <c:v>0.114</c:v>
                </c:pt>
                <c:pt idx="800">
                  <c:v>0.114</c:v>
                </c:pt>
                <c:pt idx="801">
                  <c:v>0.11409999999999999</c:v>
                </c:pt>
                <c:pt idx="802">
                  <c:v>0.1142</c:v>
                </c:pt>
                <c:pt idx="803">
                  <c:v>0.1143</c:v>
                </c:pt>
                <c:pt idx="804">
                  <c:v>0.1143</c:v>
                </c:pt>
                <c:pt idx="805">
                  <c:v>0.1143</c:v>
                </c:pt>
                <c:pt idx="806">
                  <c:v>0.11459999999999999</c:v>
                </c:pt>
                <c:pt idx="807">
                  <c:v>0.11459999999999999</c:v>
                </c:pt>
                <c:pt idx="808">
                  <c:v>0.11459999999999999</c:v>
                </c:pt>
                <c:pt idx="809">
                  <c:v>0.11459999999999999</c:v>
                </c:pt>
                <c:pt idx="810">
                  <c:v>0.1152</c:v>
                </c:pt>
                <c:pt idx="811">
                  <c:v>0.1154</c:v>
                </c:pt>
                <c:pt idx="812">
                  <c:v>0.1154</c:v>
                </c:pt>
                <c:pt idx="813">
                  <c:v>0.11559999999999999</c:v>
                </c:pt>
                <c:pt idx="814">
                  <c:v>0.1159</c:v>
                </c:pt>
                <c:pt idx="815">
                  <c:v>0.11600000000000001</c:v>
                </c:pt>
                <c:pt idx="816">
                  <c:v>0.1162</c:v>
                </c:pt>
                <c:pt idx="817">
                  <c:v>0.1162</c:v>
                </c:pt>
                <c:pt idx="818">
                  <c:v>0.1162</c:v>
                </c:pt>
                <c:pt idx="819">
                  <c:v>0.1163</c:v>
                </c:pt>
                <c:pt idx="820">
                  <c:v>0.1164</c:v>
                </c:pt>
                <c:pt idx="821">
                  <c:v>0.1164</c:v>
                </c:pt>
                <c:pt idx="822">
                  <c:v>0.1164</c:v>
                </c:pt>
                <c:pt idx="823">
                  <c:v>0.1164</c:v>
                </c:pt>
                <c:pt idx="824">
                  <c:v>0.11650000000000001</c:v>
                </c:pt>
                <c:pt idx="825">
                  <c:v>0.11650000000000001</c:v>
                </c:pt>
                <c:pt idx="826">
                  <c:v>0.1172</c:v>
                </c:pt>
                <c:pt idx="827">
                  <c:v>0.1173</c:v>
                </c:pt>
                <c:pt idx="828">
                  <c:v>0.1173</c:v>
                </c:pt>
                <c:pt idx="829">
                  <c:v>0.1174</c:v>
                </c:pt>
                <c:pt idx="830">
                  <c:v>0.1177</c:v>
                </c:pt>
                <c:pt idx="831">
                  <c:v>0.1178</c:v>
                </c:pt>
                <c:pt idx="832">
                  <c:v>0.1178</c:v>
                </c:pt>
                <c:pt idx="833">
                  <c:v>0.1181</c:v>
                </c:pt>
                <c:pt idx="834">
                  <c:v>0.1182</c:v>
                </c:pt>
                <c:pt idx="835">
                  <c:v>0.1182</c:v>
                </c:pt>
                <c:pt idx="836">
                  <c:v>0.1183</c:v>
                </c:pt>
                <c:pt idx="837">
                  <c:v>0.1183</c:v>
                </c:pt>
                <c:pt idx="838">
                  <c:v>0.11840000000000001</c:v>
                </c:pt>
                <c:pt idx="839">
                  <c:v>0.11840000000000001</c:v>
                </c:pt>
                <c:pt idx="840">
                  <c:v>0.11849999999999999</c:v>
                </c:pt>
                <c:pt idx="841">
                  <c:v>0.1187</c:v>
                </c:pt>
                <c:pt idx="842">
                  <c:v>0.1188</c:v>
                </c:pt>
                <c:pt idx="843">
                  <c:v>0.1188</c:v>
                </c:pt>
                <c:pt idx="844">
                  <c:v>0.11940000000000001</c:v>
                </c:pt>
                <c:pt idx="845">
                  <c:v>0.1196</c:v>
                </c:pt>
                <c:pt idx="846">
                  <c:v>0.1198</c:v>
                </c:pt>
                <c:pt idx="847">
                  <c:v>0.11990000000000001</c:v>
                </c:pt>
                <c:pt idx="848">
                  <c:v>0.12</c:v>
                </c:pt>
                <c:pt idx="849">
                  <c:v>0.1201</c:v>
                </c:pt>
                <c:pt idx="850">
                  <c:v>0.1203</c:v>
                </c:pt>
                <c:pt idx="851">
                  <c:v>0.1205</c:v>
                </c:pt>
                <c:pt idx="852">
                  <c:v>0.1206</c:v>
                </c:pt>
                <c:pt idx="853">
                  <c:v>0.121</c:v>
                </c:pt>
                <c:pt idx="854">
                  <c:v>0.1211</c:v>
                </c:pt>
                <c:pt idx="855">
                  <c:v>0.1212</c:v>
                </c:pt>
                <c:pt idx="856">
                  <c:v>0.12130000000000001</c:v>
                </c:pt>
                <c:pt idx="857">
                  <c:v>0.12139999999999999</c:v>
                </c:pt>
                <c:pt idx="858">
                  <c:v>0.12139999999999999</c:v>
                </c:pt>
                <c:pt idx="859">
                  <c:v>0.1217</c:v>
                </c:pt>
                <c:pt idx="860">
                  <c:v>0.12180000000000001</c:v>
                </c:pt>
                <c:pt idx="861">
                  <c:v>0.12189999999999999</c:v>
                </c:pt>
                <c:pt idx="862">
                  <c:v>0.122</c:v>
                </c:pt>
                <c:pt idx="863">
                  <c:v>0.1221</c:v>
                </c:pt>
                <c:pt idx="864">
                  <c:v>0.12230000000000001</c:v>
                </c:pt>
                <c:pt idx="865">
                  <c:v>0.12239999999999999</c:v>
                </c:pt>
                <c:pt idx="866">
                  <c:v>0.1225</c:v>
                </c:pt>
                <c:pt idx="867">
                  <c:v>0.1226</c:v>
                </c:pt>
                <c:pt idx="868">
                  <c:v>0.12280000000000001</c:v>
                </c:pt>
                <c:pt idx="869">
                  <c:v>0.1229</c:v>
                </c:pt>
                <c:pt idx="870">
                  <c:v>0.123</c:v>
                </c:pt>
                <c:pt idx="871">
                  <c:v>0.1232</c:v>
                </c:pt>
                <c:pt idx="872">
                  <c:v>0.1232</c:v>
                </c:pt>
                <c:pt idx="873">
                  <c:v>0.1232</c:v>
                </c:pt>
                <c:pt idx="874">
                  <c:v>0.12330000000000001</c:v>
                </c:pt>
                <c:pt idx="875">
                  <c:v>0.1236</c:v>
                </c:pt>
                <c:pt idx="876">
                  <c:v>0.1237</c:v>
                </c:pt>
                <c:pt idx="877">
                  <c:v>0.1239</c:v>
                </c:pt>
                <c:pt idx="878">
                  <c:v>0.124</c:v>
                </c:pt>
                <c:pt idx="879">
                  <c:v>0.1241</c:v>
                </c:pt>
                <c:pt idx="880">
                  <c:v>0.1241</c:v>
                </c:pt>
                <c:pt idx="881">
                  <c:v>0.1241</c:v>
                </c:pt>
                <c:pt idx="882">
                  <c:v>0.1242</c:v>
                </c:pt>
                <c:pt idx="883">
                  <c:v>0.1244</c:v>
                </c:pt>
                <c:pt idx="884">
                  <c:v>0.1244</c:v>
                </c:pt>
                <c:pt idx="885">
                  <c:v>0.1245</c:v>
                </c:pt>
                <c:pt idx="886">
                  <c:v>0.1246</c:v>
                </c:pt>
                <c:pt idx="887">
                  <c:v>0.1246</c:v>
                </c:pt>
                <c:pt idx="888">
                  <c:v>0.12470000000000001</c:v>
                </c:pt>
                <c:pt idx="889">
                  <c:v>0.12470000000000001</c:v>
                </c:pt>
                <c:pt idx="890">
                  <c:v>0.12479999999999999</c:v>
                </c:pt>
                <c:pt idx="891">
                  <c:v>0.1249</c:v>
                </c:pt>
                <c:pt idx="892">
                  <c:v>0.125</c:v>
                </c:pt>
                <c:pt idx="893">
                  <c:v>0.12509999999999999</c:v>
                </c:pt>
                <c:pt idx="894">
                  <c:v>0.12520000000000001</c:v>
                </c:pt>
                <c:pt idx="895">
                  <c:v>0.12520000000000001</c:v>
                </c:pt>
                <c:pt idx="896">
                  <c:v>0.12559999999999999</c:v>
                </c:pt>
                <c:pt idx="897">
                  <c:v>0.12590000000000001</c:v>
                </c:pt>
                <c:pt idx="898">
                  <c:v>0.126</c:v>
                </c:pt>
                <c:pt idx="899">
                  <c:v>0.126</c:v>
                </c:pt>
                <c:pt idx="900">
                  <c:v>0.12609999999999999</c:v>
                </c:pt>
                <c:pt idx="901">
                  <c:v>0.12620000000000001</c:v>
                </c:pt>
                <c:pt idx="902">
                  <c:v>0.1263</c:v>
                </c:pt>
                <c:pt idx="903">
                  <c:v>0.12659999999999999</c:v>
                </c:pt>
                <c:pt idx="904">
                  <c:v>0.1268</c:v>
                </c:pt>
                <c:pt idx="905">
                  <c:v>0.12690000000000001</c:v>
                </c:pt>
                <c:pt idx="906">
                  <c:v>0.12690000000000001</c:v>
                </c:pt>
                <c:pt idx="907">
                  <c:v>0.12690000000000001</c:v>
                </c:pt>
                <c:pt idx="908">
                  <c:v>0.12720000000000001</c:v>
                </c:pt>
                <c:pt idx="909">
                  <c:v>0.1275</c:v>
                </c:pt>
                <c:pt idx="910">
                  <c:v>0.12790000000000001</c:v>
                </c:pt>
                <c:pt idx="911">
                  <c:v>0.12820000000000001</c:v>
                </c:pt>
                <c:pt idx="912">
                  <c:v>0.1285</c:v>
                </c:pt>
                <c:pt idx="913">
                  <c:v>0.1285</c:v>
                </c:pt>
                <c:pt idx="914">
                  <c:v>0.1285</c:v>
                </c:pt>
                <c:pt idx="915">
                  <c:v>0.12859999999999999</c:v>
                </c:pt>
                <c:pt idx="916">
                  <c:v>0.1288</c:v>
                </c:pt>
                <c:pt idx="917">
                  <c:v>0.1288</c:v>
                </c:pt>
                <c:pt idx="918">
                  <c:v>0.129</c:v>
                </c:pt>
                <c:pt idx="919">
                  <c:v>0.129</c:v>
                </c:pt>
                <c:pt idx="920">
                  <c:v>0.12909999999999999</c:v>
                </c:pt>
                <c:pt idx="921">
                  <c:v>0.12909999999999999</c:v>
                </c:pt>
                <c:pt idx="922">
                  <c:v>0.12920000000000001</c:v>
                </c:pt>
                <c:pt idx="923">
                  <c:v>0.1293</c:v>
                </c:pt>
                <c:pt idx="924">
                  <c:v>0.1298</c:v>
                </c:pt>
                <c:pt idx="925">
                  <c:v>0.1298</c:v>
                </c:pt>
                <c:pt idx="926">
                  <c:v>0.13</c:v>
                </c:pt>
                <c:pt idx="927">
                  <c:v>0.13009999999999999</c:v>
                </c:pt>
                <c:pt idx="928">
                  <c:v>0.13020000000000001</c:v>
                </c:pt>
                <c:pt idx="929">
                  <c:v>0.13039999999999999</c:v>
                </c:pt>
                <c:pt idx="930">
                  <c:v>0.1308</c:v>
                </c:pt>
                <c:pt idx="931">
                  <c:v>0.13089999999999999</c:v>
                </c:pt>
                <c:pt idx="932">
                  <c:v>0.13100000000000001</c:v>
                </c:pt>
                <c:pt idx="933">
                  <c:v>0.13120000000000001</c:v>
                </c:pt>
                <c:pt idx="934">
                  <c:v>0.1313</c:v>
                </c:pt>
                <c:pt idx="935">
                  <c:v>0.13159999999999999</c:v>
                </c:pt>
                <c:pt idx="936">
                  <c:v>0.13170000000000001</c:v>
                </c:pt>
                <c:pt idx="937">
                  <c:v>0.13170000000000001</c:v>
                </c:pt>
                <c:pt idx="938">
                  <c:v>0.13170000000000001</c:v>
                </c:pt>
                <c:pt idx="939">
                  <c:v>0.1318</c:v>
                </c:pt>
                <c:pt idx="940">
                  <c:v>0.13200000000000001</c:v>
                </c:pt>
                <c:pt idx="941">
                  <c:v>0.1323</c:v>
                </c:pt>
                <c:pt idx="942">
                  <c:v>0.13239999999999999</c:v>
                </c:pt>
                <c:pt idx="943">
                  <c:v>0.13250000000000001</c:v>
                </c:pt>
                <c:pt idx="944">
                  <c:v>0.1326</c:v>
                </c:pt>
                <c:pt idx="945">
                  <c:v>0.13270000000000001</c:v>
                </c:pt>
                <c:pt idx="946">
                  <c:v>0.13270000000000001</c:v>
                </c:pt>
                <c:pt idx="947">
                  <c:v>0.1328</c:v>
                </c:pt>
                <c:pt idx="948">
                  <c:v>0.13289999999999999</c:v>
                </c:pt>
                <c:pt idx="949">
                  <c:v>0.13300000000000001</c:v>
                </c:pt>
                <c:pt idx="950">
                  <c:v>0.1331</c:v>
                </c:pt>
                <c:pt idx="951">
                  <c:v>0.13320000000000001</c:v>
                </c:pt>
                <c:pt idx="952">
                  <c:v>0.1333</c:v>
                </c:pt>
                <c:pt idx="953">
                  <c:v>0.1333</c:v>
                </c:pt>
                <c:pt idx="954">
                  <c:v>0.1333</c:v>
                </c:pt>
                <c:pt idx="955">
                  <c:v>0.13339999999999999</c:v>
                </c:pt>
                <c:pt idx="956">
                  <c:v>0.13339999999999999</c:v>
                </c:pt>
                <c:pt idx="957">
                  <c:v>0.1336</c:v>
                </c:pt>
                <c:pt idx="958">
                  <c:v>0.13389999999999999</c:v>
                </c:pt>
                <c:pt idx="959">
                  <c:v>0.13389999999999999</c:v>
                </c:pt>
                <c:pt idx="960">
                  <c:v>0.13400000000000001</c:v>
                </c:pt>
                <c:pt idx="961">
                  <c:v>0.1341</c:v>
                </c:pt>
                <c:pt idx="962">
                  <c:v>0.1343</c:v>
                </c:pt>
                <c:pt idx="963">
                  <c:v>0.13439999999999999</c:v>
                </c:pt>
                <c:pt idx="964">
                  <c:v>0.1346</c:v>
                </c:pt>
                <c:pt idx="965">
                  <c:v>0.13519999999999999</c:v>
                </c:pt>
                <c:pt idx="966">
                  <c:v>0.13519999999999999</c:v>
                </c:pt>
                <c:pt idx="967">
                  <c:v>0.1353</c:v>
                </c:pt>
                <c:pt idx="968">
                  <c:v>0.13539999999999999</c:v>
                </c:pt>
                <c:pt idx="969">
                  <c:v>0.13539999999999999</c:v>
                </c:pt>
                <c:pt idx="970">
                  <c:v>0.13539999999999999</c:v>
                </c:pt>
                <c:pt idx="971">
                  <c:v>0.1356</c:v>
                </c:pt>
                <c:pt idx="972">
                  <c:v>0.1358</c:v>
                </c:pt>
                <c:pt idx="973">
                  <c:v>0.1363</c:v>
                </c:pt>
                <c:pt idx="974">
                  <c:v>0.1363</c:v>
                </c:pt>
                <c:pt idx="975">
                  <c:v>0.13639999999999999</c:v>
                </c:pt>
                <c:pt idx="976">
                  <c:v>0.13639999999999999</c:v>
                </c:pt>
                <c:pt idx="977">
                  <c:v>0.13650000000000001</c:v>
                </c:pt>
                <c:pt idx="978">
                  <c:v>0.13669999999999999</c:v>
                </c:pt>
                <c:pt idx="979">
                  <c:v>0.1368</c:v>
                </c:pt>
                <c:pt idx="980">
                  <c:v>0.1368</c:v>
                </c:pt>
                <c:pt idx="981">
                  <c:v>0.1368</c:v>
                </c:pt>
                <c:pt idx="982">
                  <c:v>0.13700000000000001</c:v>
                </c:pt>
                <c:pt idx="983">
                  <c:v>0.13739999999999999</c:v>
                </c:pt>
                <c:pt idx="984">
                  <c:v>0.13750000000000001</c:v>
                </c:pt>
                <c:pt idx="985">
                  <c:v>0.13769999999999999</c:v>
                </c:pt>
                <c:pt idx="986">
                  <c:v>0.1381</c:v>
                </c:pt>
                <c:pt idx="987">
                  <c:v>0.1381</c:v>
                </c:pt>
                <c:pt idx="988">
                  <c:v>0.13819999999999999</c:v>
                </c:pt>
                <c:pt idx="989">
                  <c:v>0.13830000000000001</c:v>
                </c:pt>
                <c:pt idx="990">
                  <c:v>0.1384</c:v>
                </c:pt>
                <c:pt idx="991">
                  <c:v>0.13869999999999999</c:v>
                </c:pt>
                <c:pt idx="992">
                  <c:v>0.13880000000000001</c:v>
                </c:pt>
                <c:pt idx="993">
                  <c:v>0.13880000000000001</c:v>
                </c:pt>
                <c:pt idx="994">
                  <c:v>0.13900000000000001</c:v>
                </c:pt>
                <c:pt idx="995">
                  <c:v>0.13900000000000001</c:v>
                </c:pt>
                <c:pt idx="996">
                  <c:v>0.13930000000000001</c:v>
                </c:pt>
                <c:pt idx="997">
                  <c:v>0.13930000000000001</c:v>
                </c:pt>
                <c:pt idx="998">
                  <c:v>0.1394</c:v>
                </c:pt>
                <c:pt idx="999">
                  <c:v>0.1396</c:v>
                </c:pt>
                <c:pt idx="1000">
                  <c:v>0.13969999999999999</c:v>
                </c:pt>
                <c:pt idx="1001">
                  <c:v>0.13969999999999999</c:v>
                </c:pt>
                <c:pt idx="1002">
                  <c:v>0.13969999999999999</c:v>
                </c:pt>
                <c:pt idx="1003">
                  <c:v>0.13969999999999999</c:v>
                </c:pt>
                <c:pt idx="1004">
                  <c:v>0.13969999999999999</c:v>
                </c:pt>
                <c:pt idx="1005">
                  <c:v>0.1399</c:v>
                </c:pt>
                <c:pt idx="1006">
                  <c:v>0.1399</c:v>
                </c:pt>
                <c:pt idx="1007">
                  <c:v>0.1401</c:v>
                </c:pt>
                <c:pt idx="1008">
                  <c:v>0.1401</c:v>
                </c:pt>
                <c:pt idx="1009">
                  <c:v>0.14019999999999999</c:v>
                </c:pt>
                <c:pt idx="1010">
                  <c:v>0.1404</c:v>
                </c:pt>
                <c:pt idx="1011">
                  <c:v>0.1404</c:v>
                </c:pt>
                <c:pt idx="1012">
                  <c:v>0.14050000000000001</c:v>
                </c:pt>
                <c:pt idx="1013">
                  <c:v>0.1409</c:v>
                </c:pt>
                <c:pt idx="1014">
                  <c:v>0.1414</c:v>
                </c:pt>
                <c:pt idx="1015">
                  <c:v>0.14149999999999999</c:v>
                </c:pt>
                <c:pt idx="1016">
                  <c:v>0.14149999999999999</c:v>
                </c:pt>
                <c:pt idx="1017">
                  <c:v>0.14149999999999999</c:v>
                </c:pt>
                <c:pt idx="1018">
                  <c:v>0.1416</c:v>
                </c:pt>
                <c:pt idx="1019">
                  <c:v>0.14180000000000001</c:v>
                </c:pt>
                <c:pt idx="1020">
                  <c:v>0.1419</c:v>
                </c:pt>
                <c:pt idx="1021">
                  <c:v>0.1421</c:v>
                </c:pt>
                <c:pt idx="1022">
                  <c:v>0.1421</c:v>
                </c:pt>
                <c:pt idx="1023">
                  <c:v>0.14230000000000001</c:v>
                </c:pt>
                <c:pt idx="1024">
                  <c:v>0.14230000000000001</c:v>
                </c:pt>
                <c:pt idx="1025">
                  <c:v>0.1426</c:v>
                </c:pt>
                <c:pt idx="1026">
                  <c:v>0.14269999999999999</c:v>
                </c:pt>
                <c:pt idx="1027">
                  <c:v>0.1429</c:v>
                </c:pt>
                <c:pt idx="1028">
                  <c:v>0.1429</c:v>
                </c:pt>
                <c:pt idx="1029">
                  <c:v>0.1431</c:v>
                </c:pt>
                <c:pt idx="1030">
                  <c:v>0.14319999999999999</c:v>
                </c:pt>
                <c:pt idx="1031">
                  <c:v>0.14330000000000001</c:v>
                </c:pt>
                <c:pt idx="1032">
                  <c:v>0.1434</c:v>
                </c:pt>
                <c:pt idx="1033">
                  <c:v>0.1434</c:v>
                </c:pt>
                <c:pt idx="1034">
                  <c:v>0.14349999999999999</c:v>
                </c:pt>
                <c:pt idx="1035">
                  <c:v>0.14349999999999999</c:v>
                </c:pt>
                <c:pt idx="1036">
                  <c:v>0.14360000000000001</c:v>
                </c:pt>
                <c:pt idx="1037">
                  <c:v>0.14410000000000001</c:v>
                </c:pt>
                <c:pt idx="1038">
                  <c:v>0.1444</c:v>
                </c:pt>
                <c:pt idx="1039">
                  <c:v>0.1447</c:v>
                </c:pt>
                <c:pt idx="1040">
                  <c:v>0.14480000000000001</c:v>
                </c:pt>
                <c:pt idx="1041">
                  <c:v>0.14480000000000001</c:v>
                </c:pt>
                <c:pt idx="1042">
                  <c:v>0.14480000000000001</c:v>
                </c:pt>
                <c:pt idx="1043">
                  <c:v>0.1449</c:v>
                </c:pt>
                <c:pt idx="1044">
                  <c:v>0.14499999999999999</c:v>
                </c:pt>
                <c:pt idx="1045">
                  <c:v>0.14510000000000001</c:v>
                </c:pt>
                <c:pt idx="1046">
                  <c:v>0.14510000000000001</c:v>
                </c:pt>
                <c:pt idx="1047">
                  <c:v>0.1452</c:v>
                </c:pt>
                <c:pt idx="1048">
                  <c:v>0.14530000000000001</c:v>
                </c:pt>
                <c:pt idx="1049">
                  <c:v>0.14530000000000001</c:v>
                </c:pt>
                <c:pt idx="1050">
                  <c:v>0.1457</c:v>
                </c:pt>
                <c:pt idx="1051">
                  <c:v>0.14599999999999999</c:v>
                </c:pt>
                <c:pt idx="1052">
                  <c:v>0.14610000000000001</c:v>
                </c:pt>
                <c:pt idx="1053">
                  <c:v>0.14610000000000001</c:v>
                </c:pt>
                <c:pt idx="1054">
                  <c:v>0.1462</c:v>
                </c:pt>
                <c:pt idx="1055">
                  <c:v>0.14649999999999999</c:v>
                </c:pt>
                <c:pt idx="1056">
                  <c:v>0.1467</c:v>
                </c:pt>
                <c:pt idx="1057">
                  <c:v>0.1467</c:v>
                </c:pt>
                <c:pt idx="1058">
                  <c:v>0.14680000000000001</c:v>
                </c:pt>
                <c:pt idx="1059">
                  <c:v>0.14699999999999999</c:v>
                </c:pt>
                <c:pt idx="1060">
                  <c:v>0.1472</c:v>
                </c:pt>
                <c:pt idx="1061">
                  <c:v>0.1472</c:v>
                </c:pt>
                <c:pt idx="1062">
                  <c:v>0.1474</c:v>
                </c:pt>
                <c:pt idx="1063">
                  <c:v>0.14760000000000001</c:v>
                </c:pt>
                <c:pt idx="1064">
                  <c:v>0.1477</c:v>
                </c:pt>
                <c:pt idx="1065">
                  <c:v>0.14779999999999999</c:v>
                </c:pt>
                <c:pt idx="1066">
                  <c:v>0.14779999999999999</c:v>
                </c:pt>
                <c:pt idx="1067">
                  <c:v>0.1479</c:v>
                </c:pt>
                <c:pt idx="1068">
                  <c:v>0.14799999999999999</c:v>
                </c:pt>
                <c:pt idx="1069">
                  <c:v>0.14810000000000001</c:v>
                </c:pt>
                <c:pt idx="1070">
                  <c:v>0.14829999999999999</c:v>
                </c:pt>
                <c:pt idx="1071">
                  <c:v>0.14860000000000001</c:v>
                </c:pt>
                <c:pt idx="1072">
                  <c:v>0.14860000000000001</c:v>
                </c:pt>
                <c:pt idx="1073">
                  <c:v>0.1487</c:v>
                </c:pt>
                <c:pt idx="1074">
                  <c:v>0.1489</c:v>
                </c:pt>
                <c:pt idx="1075">
                  <c:v>0.14910000000000001</c:v>
                </c:pt>
                <c:pt idx="1076">
                  <c:v>0.14960000000000001</c:v>
                </c:pt>
                <c:pt idx="1077">
                  <c:v>0.14990000000000001</c:v>
                </c:pt>
                <c:pt idx="1078">
                  <c:v>0.15</c:v>
                </c:pt>
                <c:pt idx="1079">
                  <c:v>0.15060000000000001</c:v>
                </c:pt>
                <c:pt idx="1080">
                  <c:v>0.15110000000000001</c:v>
                </c:pt>
                <c:pt idx="1081">
                  <c:v>0.1512</c:v>
                </c:pt>
                <c:pt idx="1082">
                  <c:v>0.1512</c:v>
                </c:pt>
                <c:pt idx="1083">
                  <c:v>0.15129999999999999</c:v>
                </c:pt>
                <c:pt idx="1084">
                  <c:v>0.15129999999999999</c:v>
                </c:pt>
                <c:pt idx="1085">
                  <c:v>0.15140000000000001</c:v>
                </c:pt>
                <c:pt idx="1086">
                  <c:v>0.15140000000000001</c:v>
                </c:pt>
                <c:pt idx="1087">
                  <c:v>0.15140000000000001</c:v>
                </c:pt>
                <c:pt idx="1088">
                  <c:v>0.1515</c:v>
                </c:pt>
                <c:pt idx="1089">
                  <c:v>0.15160000000000001</c:v>
                </c:pt>
                <c:pt idx="1090">
                  <c:v>0.15160000000000001</c:v>
                </c:pt>
                <c:pt idx="1091">
                  <c:v>0.15160000000000001</c:v>
                </c:pt>
                <c:pt idx="1092">
                  <c:v>0.15160000000000001</c:v>
                </c:pt>
                <c:pt idx="1093">
                  <c:v>0.1517</c:v>
                </c:pt>
                <c:pt idx="1094">
                  <c:v>0.15190000000000001</c:v>
                </c:pt>
                <c:pt idx="1095">
                  <c:v>0.15190000000000001</c:v>
                </c:pt>
                <c:pt idx="1096">
                  <c:v>0.15240000000000001</c:v>
                </c:pt>
                <c:pt idx="1097">
                  <c:v>0.15240000000000001</c:v>
                </c:pt>
                <c:pt idx="1098">
                  <c:v>0.1525</c:v>
                </c:pt>
                <c:pt idx="1099">
                  <c:v>0.15260000000000001</c:v>
                </c:pt>
                <c:pt idx="1100">
                  <c:v>0.1527</c:v>
                </c:pt>
                <c:pt idx="1101">
                  <c:v>0.15279999999999999</c:v>
                </c:pt>
                <c:pt idx="1102">
                  <c:v>0.15310000000000001</c:v>
                </c:pt>
                <c:pt idx="1103">
                  <c:v>0.15310000000000001</c:v>
                </c:pt>
                <c:pt idx="1104">
                  <c:v>0.1535</c:v>
                </c:pt>
                <c:pt idx="1105">
                  <c:v>0.1537</c:v>
                </c:pt>
                <c:pt idx="1106">
                  <c:v>0.1537</c:v>
                </c:pt>
                <c:pt idx="1107">
                  <c:v>0.154</c:v>
                </c:pt>
                <c:pt idx="1108">
                  <c:v>0.15409999999999999</c:v>
                </c:pt>
                <c:pt idx="1109">
                  <c:v>0.15440000000000001</c:v>
                </c:pt>
                <c:pt idx="1110">
                  <c:v>0.1545</c:v>
                </c:pt>
                <c:pt idx="1111">
                  <c:v>0.15529999999999999</c:v>
                </c:pt>
                <c:pt idx="1112">
                  <c:v>0.15540000000000001</c:v>
                </c:pt>
                <c:pt idx="1113">
                  <c:v>0.1555</c:v>
                </c:pt>
                <c:pt idx="1114">
                  <c:v>0.15570000000000001</c:v>
                </c:pt>
                <c:pt idx="1115">
                  <c:v>0.15570000000000001</c:v>
                </c:pt>
                <c:pt idx="1116">
                  <c:v>0.156</c:v>
                </c:pt>
                <c:pt idx="1117">
                  <c:v>0.15609999999999999</c:v>
                </c:pt>
                <c:pt idx="1118">
                  <c:v>0.15609999999999999</c:v>
                </c:pt>
                <c:pt idx="1119">
                  <c:v>0.15629999999999999</c:v>
                </c:pt>
                <c:pt idx="1120">
                  <c:v>0.1565</c:v>
                </c:pt>
                <c:pt idx="1121">
                  <c:v>0.15659999999999999</c:v>
                </c:pt>
                <c:pt idx="1122">
                  <c:v>0.15690000000000001</c:v>
                </c:pt>
                <c:pt idx="1123">
                  <c:v>0.157</c:v>
                </c:pt>
                <c:pt idx="1124">
                  <c:v>0.15709999999999999</c:v>
                </c:pt>
                <c:pt idx="1125">
                  <c:v>0.15720000000000001</c:v>
                </c:pt>
                <c:pt idx="1126">
                  <c:v>0.1575</c:v>
                </c:pt>
                <c:pt idx="1127">
                  <c:v>0.15759999999999999</c:v>
                </c:pt>
                <c:pt idx="1128">
                  <c:v>0.15759999999999999</c:v>
                </c:pt>
                <c:pt idx="1129">
                  <c:v>0.158</c:v>
                </c:pt>
                <c:pt idx="1130">
                  <c:v>0.15809999999999999</c:v>
                </c:pt>
                <c:pt idx="1131">
                  <c:v>0.1583</c:v>
                </c:pt>
                <c:pt idx="1132">
                  <c:v>0.1583</c:v>
                </c:pt>
                <c:pt idx="1133">
                  <c:v>0.15859999999999999</c:v>
                </c:pt>
                <c:pt idx="1134">
                  <c:v>0.15859999999999999</c:v>
                </c:pt>
                <c:pt idx="1135">
                  <c:v>0.15870000000000001</c:v>
                </c:pt>
                <c:pt idx="1136">
                  <c:v>0.159</c:v>
                </c:pt>
                <c:pt idx="1137">
                  <c:v>0.159</c:v>
                </c:pt>
                <c:pt idx="1138">
                  <c:v>0.15959999999999999</c:v>
                </c:pt>
                <c:pt idx="1139">
                  <c:v>0.15970000000000001</c:v>
                </c:pt>
                <c:pt idx="1140">
                  <c:v>0.1598</c:v>
                </c:pt>
                <c:pt idx="1141">
                  <c:v>0.16009999999999999</c:v>
                </c:pt>
                <c:pt idx="1142">
                  <c:v>0.16009999999999999</c:v>
                </c:pt>
                <c:pt idx="1143">
                  <c:v>0.16020000000000001</c:v>
                </c:pt>
                <c:pt idx="1144">
                  <c:v>0.16039999999999999</c:v>
                </c:pt>
                <c:pt idx="1145">
                  <c:v>0.1605</c:v>
                </c:pt>
                <c:pt idx="1146">
                  <c:v>0.16059999999999999</c:v>
                </c:pt>
                <c:pt idx="1147">
                  <c:v>0.16059999999999999</c:v>
                </c:pt>
                <c:pt idx="1148">
                  <c:v>0.1608</c:v>
                </c:pt>
                <c:pt idx="1149">
                  <c:v>0.161</c:v>
                </c:pt>
                <c:pt idx="1150">
                  <c:v>0.16109999999999999</c:v>
                </c:pt>
                <c:pt idx="1151">
                  <c:v>0.16139999999999999</c:v>
                </c:pt>
                <c:pt idx="1152">
                  <c:v>0.16170000000000001</c:v>
                </c:pt>
                <c:pt idx="1153">
                  <c:v>0.1618</c:v>
                </c:pt>
                <c:pt idx="1154">
                  <c:v>0.1623</c:v>
                </c:pt>
                <c:pt idx="1155">
                  <c:v>0.16239999999999999</c:v>
                </c:pt>
                <c:pt idx="1156">
                  <c:v>0.16239999999999999</c:v>
                </c:pt>
                <c:pt idx="1157">
                  <c:v>0.16270000000000001</c:v>
                </c:pt>
                <c:pt idx="1158">
                  <c:v>0.16420000000000001</c:v>
                </c:pt>
                <c:pt idx="1159">
                  <c:v>0.16450000000000001</c:v>
                </c:pt>
                <c:pt idx="1160">
                  <c:v>0.16470000000000001</c:v>
                </c:pt>
                <c:pt idx="1161">
                  <c:v>0.16470000000000001</c:v>
                </c:pt>
                <c:pt idx="1162">
                  <c:v>0.1648</c:v>
                </c:pt>
                <c:pt idx="1163">
                  <c:v>0.1648</c:v>
                </c:pt>
                <c:pt idx="1164">
                  <c:v>0.16489999999999999</c:v>
                </c:pt>
                <c:pt idx="1165">
                  <c:v>0.16500000000000001</c:v>
                </c:pt>
                <c:pt idx="1166">
                  <c:v>0.16500000000000001</c:v>
                </c:pt>
                <c:pt idx="1167">
                  <c:v>0.16520000000000001</c:v>
                </c:pt>
                <c:pt idx="1168">
                  <c:v>0.1653</c:v>
                </c:pt>
                <c:pt idx="1169">
                  <c:v>0.16539999999999999</c:v>
                </c:pt>
                <c:pt idx="1170">
                  <c:v>0.1656</c:v>
                </c:pt>
                <c:pt idx="1171">
                  <c:v>0.16569999999999999</c:v>
                </c:pt>
                <c:pt idx="1172">
                  <c:v>0.16619999999999999</c:v>
                </c:pt>
                <c:pt idx="1173">
                  <c:v>0.16619999999999999</c:v>
                </c:pt>
                <c:pt idx="1174">
                  <c:v>0.16639999999999999</c:v>
                </c:pt>
                <c:pt idx="1175">
                  <c:v>0.16639999999999999</c:v>
                </c:pt>
                <c:pt idx="1176">
                  <c:v>0.16669999999999999</c:v>
                </c:pt>
                <c:pt idx="1177">
                  <c:v>0.16689999999999999</c:v>
                </c:pt>
                <c:pt idx="1178">
                  <c:v>0.16719999999999999</c:v>
                </c:pt>
                <c:pt idx="1179">
                  <c:v>0.1673</c:v>
                </c:pt>
                <c:pt idx="1180">
                  <c:v>0.16750000000000001</c:v>
                </c:pt>
                <c:pt idx="1181">
                  <c:v>0.16750000000000001</c:v>
                </c:pt>
                <c:pt idx="1182">
                  <c:v>0.1678</c:v>
                </c:pt>
                <c:pt idx="1183">
                  <c:v>0.16789999999999999</c:v>
                </c:pt>
                <c:pt idx="1184">
                  <c:v>0.16839999999999999</c:v>
                </c:pt>
                <c:pt idx="1185">
                  <c:v>0.1686</c:v>
                </c:pt>
                <c:pt idx="1186">
                  <c:v>0.1686</c:v>
                </c:pt>
                <c:pt idx="1187">
                  <c:v>0.16880000000000001</c:v>
                </c:pt>
                <c:pt idx="1188">
                  <c:v>0.16889999999999999</c:v>
                </c:pt>
                <c:pt idx="1189">
                  <c:v>0.16930000000000001</c:v>
                </c:pt>
                <c:pt idx="1190">
                  <c:v>0.16930000000000001</c:v>
                </c:pt>
                <c:pt idx="1191">
                  <c:v>0.1694</c:v>
                </c:pt>
                <c:pt idx="1192">
                  <c:v>0.16950000000000001</c:v>
                </c:pt>
                <c:pt idx="1193">
                  <c:v>0.1696</c:v>
                </c:pt>
                <c:pt idx="1194">
                  <c:v>0.17</c:v>
                </c:pt>
                <c:pt idx="1195">
                  <c:v>0.1701</c:v>
                </c:pt>
                <c:pt idx="1196">
                  <c:v>0.17030000000000001</c:v>
                </c:pt>
                <c:pt idx="1197">
                  <c:v>0.1704</c:v>
                </c:pt>
                <c:pt idx="1198">
                  <c:v>0.17050000000000001</c:v>
                </c:pt>
                <c:pt idx="1199">
                  <c:v>0.1706</c:v>
                </c:pt>
                <c:pt idx="1200">
                  <c:v>0.1709</c:v>
                </c:pt>
                <c:pt idx="1201">
                  <c:v>0.1709</c:v>
                </c:pt>
                <c:pt idx="1202">
                  <c:v>0.17119999999999999</c:v>
                </c:pt>
                <c:pt idx="1203">
                  <c:v>0.1714</c:v>
                </c:pt>
                <c:pt idx="1204">
                  <c:v>0.17150000000000001</c:v>
                </c:pt>
                <c:pt idx="1205">
                  <c:v>0.17150000000000001</c:v>
                </c:pt>
                <c:pt idx="1206">
                  <c:v>0.1716</c:v>
                </c:pt>
                <c:pt idx="1207">
                  <c:v>0.1716</c:v>
                </c:pt>
                <c:pt idx="1208">
                  <c:v>0.17180000000000001</c:v>
                </c:pt>
                <c:pt idx="1209">
                  <c:v>0.1719</c:v>
                </c:pt>
                <c:pt idx="1210">
                  <c:v>0.1719</c:v>
                </c:pt>
                <c:pt idx="1211">
                  <c:v>0.1719</c:v>
                </c:pt>
                <c:pt idx="1212">
                  <c:v>0.17199999999999999</c:v>
                </c:pt>
                <c:pt idx="1213">
                  <c:v>0.1721</c:v>
                </c:pt>
                <c:pt idx="1214">
                  <c:v>0.17219999999999999</c:v>
                </c:pt>
                <c:pt idx="1215">
                  <c:v>0.1724</c:v>
                </c:pt>
                <c:pt idx="1216">
                  <c:v>0.17299999999999999</c:v>
                </c:pt>
                <c:pt idx="1217">
                  <c:v>0.17299999999999999</c:v>
                </c:pt>
                <c:pt idx="1218">
                  <c:v>0.1734</c:v>
                </c:pt>
                <c:pt idx="1219">
                  <c:v>0.17369999999999999</c:v>
                </c:pt>
                <c:pt idx="1220">
                  <c:v>0.1741</c:v>
                </c:pt>
                <c:pt idx="1221">
                  <c:v>0.1741</c:v>
                </c:pt>
                <c:pt idx="1222">
                  <c:v>0.17419999999999999</c:v>
                </c:pt>
                <c:pt idx="1223">
                  <c:v>0.17430000000000001</c:v>
                </c:pt>
                <c:pt idx="1224">
                  <c:v>0.17430000000000001</c:v>
                </c:pt>
                <c:pt idx="1225">
                  <c:v>0.1744</c:v>
                </c:pt>
                <c:pt idx="1226">
                  <c:v>0.1744</c:v>
                </c:pt>
                <c:pt idx="1227">
                  <c:v>0.17519999999999999</c:v>
                </c:pt>
                <c:pt idx="1228">
                  <c:v>0.1759</c:v>
                </c:pt>
                <c:pt idx="1229">
                  <c:v>0.1759</c:v>
                </c:pt>
                <c:pt idx="1230">
                  <c:v>0.1759</c:v>
                </c:pt>
                <c:pt idx="1231">
                  <c:v>0.17630000000000001</c:v>
                </c:pt>
                <c:pt idx="1232">
                  <c:v>0.17660000000000001</c:v>
                </c:pt>
                <c:pt idx="1233">
                  <c:v>0.1769</c:v>
                </c:pt>
                <c:pt idx="1234">
                  <c:v>0.17699999999999999</c:v>
                </c:pt>
                <c:pt idx="1235">
                  <c:v>0.17730000000000001</c:v>
                </c:pt>
                <c:pt idx="1236">
                  <c:v>0.17730000000000001</c:v>
                </c:pt>
                <c:pt idx="1237">
                  <c:v>0.1774</c:v>
                </c:pt>
                <c:pt idx="1238">
                  <c:v>0.17760000000000001</c:v>
                </c:pt>
                <c:pt idx="1239">
                  <c:v>0.1777</c:v>
                </c:pt>
                <c:pt idx="1240">
                  <c:v>0.1777</c:v>
                </c:pt>
                <c:pt idx="1241">
                  <c:v>0.17780000000000001</c:v>
                </c:pt>
                <c:pt idx="1242">
                  <c:v>0.17810000000000001</c:v>
                </c:pt>
                <c:pt idx="1243">
                  <c:v>0.1784</c:v>
                </c:pt>
                <c:pt idx="1244">
                  <c:v>0.17849999999999999</c:v>
                </c:pt>
                <c:pt idx="1245">
                  <c:v>0.1787</c:v>
                </c:pt>
                <c:pt idx="1246">
                  <c:v>0.17879999999999999</c:v>
                </c:pt>
                <c:pt idx="1247">
                  <c:v>0.17879999999999999</c:v>
                </c:pt>
                <c:pt idx="1248">
                  <c:v>0.17949999999999999</c:v>
                </c:pt>
                <c:pt idx="1249">
                  <c:v>0.1799</c:v>
                </c:pt>
                <c:pt idx="1250">
                  <c:v>0.18</c:v>
                </c:pt>
                <c:pt idx="1251">
                  <c:v>0.1802</c:v>
                </c:pt>
                <c:pt idx="1252">
                  <c:v>0.18029999999999999</c:v>
                </c:pt>
                <c:pt idx="1253">
                  <c:v>0.1804</c:v>
                </c:pt>
                <c:pt idx="1254">
                  <c:v>0.1804</c:v>
                </c:pt>
                <c:pt idx="1255">
                  <c:v>0.18049999999999999</c:v>
                </c:pt>
                <c:pt idx="1256">
                  <c:v>0.1807</c:v>
                </c:pt>
                <c:pt idx="1257">
                  <c:v>0.18079999999999999</c:v>
                </c:pt>
                <c:pt idx="1258">
                  <c:v>0.18079999999999999</c:v>
                </c:pt>
                <c:pt idx="1259">
                  <c:v>0.1812</c:v>
                </c:pt>
                <c:pt idx="1260">
                  <c:v>0.18129999999999999</c:v>
                </c:pt>
                <c:pt idx="1261">
                  <c:v>0.18149999999999999</c:v>
                </c:pt>
                <c:pt idx="1262">
                  <c:v>0.18179999999999999</c:v>
                </c:pt>
                <c:pt idx="1263">
                  <c:v>0.18190000000000001</c:v>
                </c:pt>
                <c:pt idx="1264">
                  <c:v>0.18240000000000001</c:v>
                </c:pt>
                <c:pt idx="1265">
                  <c:v>0.1825</c:v>
                </c:pt>
                <c:pt idx="1266">
                  <c:v>0.18260000000000001</c:v>
                </c:pt>
                <c:pt idx="1267">
                  <c:v>0.18279999999999999</c:v>
                </c:pt>
                <c:pt idx="1268">
                  <c:v>0.1837</c:v>
                </c:pt>
                <c:pt idx="1269">
                  <c:v>0.18379999999999999</c:v>
                </c:pt>
                <c:pt idx="1270">
                  <c:v>0.184</c:v>
                </c:pt>
                <c:pt idx="1271">
                  <c:v>0.1842</c:v>
                </c:pt>
                <c:pt idx="1272">
                  <c:v>0.18429999999999999</c:v>
                </c:pt>
                <c:pt idx="1273">
                  <c:v>0.18429999999999999</c:v>
                </c:pt>
                <c:pt idx="1274">
                  <c:v>0.18440000000000001</c:v>
                </c:pt>
                <c:pt idx="1275">
                  <c:v>0.18440000000000001</c:v>
                </c:pt>
                <c:pt idx="1276">
                  <c:v>0.1847</c:v>
                </c:pt>
                <c:pt idx="1277">
                  <c:v>0.18479999999999999</c:v>
                </c:pt>
                <c:pt idx="1278">
                  <c:v>0.1852</c:v>
                </c:pt>
                <c:pt idx="1279">
                  <c:v>0.18559999999999999</c:v>
                </c:pt>
                <c:pt idx="1280">
                  <c:v>0.18559999999999999</c:v>
                </c:pt>
                <c:pt idx="1281">
                  <c:v>0.18579999999999999</c:v>
                </c:pt>
                <c:pt idx="1282">
                  <c:v>0.18579999999999999</c:v>
                </c:pt>
                <c:pt idx="1283">
                  <c:v>0.18579999999999999</c:v>
                </c:pt>
                <c:pt idx="1284">
                  <c:v>0.1862</c:v>
                </c:pt>
                <c:pt idx="1285">
                  <c:v>0.18629999999999999</c:v>
                </c:pt>
                <c:pt idx="1286">
                  <c:v>0.18679999999999999</c:v>
                </c:pt>
                <c:pt idx="1287">
                  <c:v>0.18729999999999999</c:v>
                </c:pt>
                <c:pt idx="1288">
                  <c:v>0.18740000000000001</c:v>
                </c:pt>
                <c:pt idx="1289">
                  <c:v>0.18809999999999999</c:v>
                </c:pt>
                <c:pt idx="1290">
                  <c:v>0.18820000000000001</c:v>
                </c:pt>
                <c:pt idx="1291">
                  <c:v>0.18840000000000001</c:v>
                </c:pt>
                <c:pt idx="1292">
                  <c:v>0.1885</c:v>
                </c:pt>
                <c:pt idx="1293">
                  <c:v>0.18870000000000001</c:v>
                </c:pt>
                <c:pt idx="1294">
                  <c:v>0.18870000000000001</c:v>
                </c:pt>
                <c:pt idx="1295">
                  <c:v>0.189</c:v>
                </c:pt>
                <c:pt idx="1296">
                  <c:v>0.18909999999999999</c:v>
                </c:pt>
                <c:pt idx="1297">
                  <c:v>0.1895</c:v>
                </c:pt>
                <c:pt idx="1298">
                  <c:v>0.18959999999999999</c:v>
                </c:pt>
                <c:pt idx="1299">
                  <c:v>0.1898</c:v>
                </c:pt>
                <c:pt idx="1300">
                  <c:v>0.18990000000000001</c:v>
                </c:pt>
                <c:pt idx="1301">
                  <c:v>0.1903</c:v>
                </c:pt>
                <c:pt idx="1302">
                  <c:v>0.19040000000000001</c:v>
                </c:pt>
                <c:pt idx="1303">
                  <c:v>0.1905</c:v>
                </c:pt>
                <c:pt idx="1304">
                  <c:v>0.1905</c:v>
                </c:pt>
                <c:pt idx="1305">
                  <c:v>0.19059999999999999</c:v>
                </c:pt>
                <c:pt idx="1306">
                  <c:v>0.19109999999999999</c:v>
                </c:pt>
                <c:pt idx="1307">
                  <c:v>0.19120000000000001</c:v>
                </c:pt>
                <c:pt idx="1308">
                  <c:v>0.19120000000000001</c:v>
                </c:pt>
                <c:pt idx="1309">
                  <c:v>0.19139999999999999</c:v>
                </c:pt>
                <c:pt idx="1310">
                  <c:v>0.19209999999999999</c:v>
                </c:pt>
                <c:pt idx="1311">
                  <c:v>0.19220000000000001</c:v>
                </c:pt>
                <c:pt idx="1312">
                  <c:v>0.19239999999999999</c:v>
                </c:pt>
                <c:pt idx="1313">
                  <c:v>0.1925</c:v>
                </c:pt>
                <c:pt idx="1314">
                  <c:v>0.1925</c:v>
                </c:pt>
                <c:pt idx="1315">
                  <c:v>0.19320000000000001</c:v>
                </c:pt>
                <c:pt idx="1316">
                  <c:v>0.19320000000000001</c:v>
                </c:pt>
                <c:pt idx="1317">
                  <c:v>0.19350000000000001</c:v>
                </c:pt>
                <c:pt idx="1318">
                  <c:v>0.19350000000000001</c:v>
                </c:pt>
                <c:pt idx="1319">
                  <c:v>0.19370000000000001</c:v>
                </c:pt>
                <c:pt idx="1320">
                  <c:v>0.1938</c:v>
                </c:pt>
                <c:pt idx="1321">
                  <c:v>0.19389999999999999</c:v>
                </c:pt>
                <c:pt idx="1322">
                  <c:v>0.19489999999999999</c:v>
                </c:pt>
                <c:pt idx="1323">
                  <c:v>0.1951</c:v>
                </c:pt>
                <c:pt idx="1324">
                  <c:v>0.19520000000000001</c:v>
                </c:pt>
                <c:pt idx="1325">
                  <c:v>0.19589999999999999</c:v>
                </c:pt>
                <c:pt idx="1326">
                  <c:v>0.19589999999999999</c:v>
                </c:pt>
                <c:pt idx="1327">
                  <c:v>0.19700000000000001</c:v>
                </c:pt>
                <c:pt idx="1328">
                  <c:v>0.1981</c:v>
                </c:pt>
                <c:pt idx="1329">
                  <c:v>0.1983</c:v>
                </c:pt>
                <c:pt idx="1330">
                  <c:v>0.19839999999999999</c:v>
                </c:pt>
                <c:pt idx="1331">
                  <c:v>0.1986</c:v>
                </c:pt>
                <c:pt idx="1332">
                  <c:v>0.19919999999999999</c:v>
                </c:pt>
                <c:pt idx="1333">
                  <c:v>0.19939999999999999</c:v>
                </c:pt>
                <c:pt idx="1334">
                  <c:v>0.19950000000000001</c:v>
                </c:pt>
                <c:pt idx="1335">
                  <c:v>0.2</c:v>
                </c:pt>
                <c:pt idx="1336">
                  <c:v>0.2</c:v>
                </c:pt>
                <c:pt idx="1337">
                  <c:v>0.2</c:v>
                </c:pt>
                <c:pt idx="1338">
                  <c:v>0.20019999999999999</c:v>
                </c:pt>
                <c:pt idx="1339">
                  <c:v>0.20039999999999999</c:v>
                </c:pt>
                <c:pt idx="1340">
                  <c:v>0.20039999999999999</c:v>
                </c:pt>
                <c:pt idx="1341">
                  <c:v>0.20050000000000001</c:v>
                </c:pt>
                <c:pt idx="1342">
                  <c:v>0.20069999999999999</c:v>
                </c:pt>
                <c:pt idx="1343">
                  <c:v>0.2009</c:v>
                </c:pt>
                <c:pt idx="1344">
                  <c:v>0.2014</c:v>
                </c:pt>
                <c:pt idx="1345">
                  <c:v>0.20180000000000001</c:v>
                </c:pt>
                <c:pt idx="1346">
                  <c:v>0.2019</c:v>
                </c:pt>
                <c:pt idx="1347">
                  <c:v>0.2021</c:v>
                </c:pt>
                <c:pt idx="1348">
                  <c:v>0.2024</c:v>
                </c:pt>
                <c:pt idx="1349">
                  <c:v>0.20269999999999999</c:v>
                </c:pt>
                <c:pt idx="1350">
                  <c:v>0.2031</c:v>
                </c:pt>
                <c:pt idx="1351">
                  <c:v>0.20319999999999999</c:v>
                </c:pt>
                <c:pt idx="1352">
                  <c:v>0.20330000000000001</c:v>
                </c:pt>
                <c:pt idx="1353">
                  <c:v>0.20380000000000001</c:v>
                </c:pt>
                <c:pt idx="1354">
                  <c:v>0.20380000000000001</c:v>
                </c:pt>
                <c:pt idx="1355">
                  <c:v>0.2039</c:v>
                </c:pt>
                <c:pt idx="1356">
                  <c:v>0.2039</c:v>
                </c:pt>
                <c:pt idx="1357">
                  <c:v>0.20430000000000001</c:v>
                </c:pt>
                <c:pt idx="1358">
                  <c:v>0.2046</c:v>
                </c:pt>
                <c:pt idx="1359">
                  <c:v>0.2049</c:v>
                </c:pt>
                <c:pt idx="1360">
                  <c:v>0.20499999999999999</c:v>
                </c:pt>
                <c:pt idx="1361">
                  <c:v>0.2056</c:v>
                </c:pt>
                <c:pt idx="1362">
                  <c:v>0.20660000000000001</c:v>
                </c:pt>
                <c:pt idx="1363">
                  <c:v>0.20660000000000001</c:v>
                </c:pt>
                <c:pt idx="1364">
                  <c:v>0.20699999999999999</c:v>
                </c:pt>
                <c:pt idx="1365">
                  <c:v>0.20710000000000001</c:v>
                </c:pt>
                <c:pt idx="1366">
                  <c:v>0.20730000000000001</c:v>
                </c:pt>
                <c:pt idx="1367">
                  <c:v>0.20799999999999999</c:v>
                </c:pt>
                <c:pt idx="1368">
                  <c:v>0.2082</c:v>
                </c:pt>
                <c:pt idx="1369">
                  <c:v>0.20860000000000001</c:v>
                </c:pt>
                <c:pt idx="1370">
                  <c:v>0.20979999999999999</c:v>
                </c:pt>
                <c:pt idx="1371">
                  <c:v>0.21</c:v>
                </c:pt>
                <c:pt idx="1372">
                  <c:v>0.21060000000000001</c:v>
                </c:pt>
                <c:pt idx="1373">
                  <c:v>0.21079999999999999</c:v>
                </c:pt>
                <c:pt idx="1374">
                  <c:v>0.21099999999999999</c:v>
                </c:pt>
                <c:pt idx="1375">
                  <c:v>0.2114</c:v>
                </c:pt>
                <c:pt idx="1376">
                  <c:v>0.2114</c:v>
                </c:pt>
                <c:pt idx="1377">
                  <c:v>0.2117</c:v>
                </c:pt>
                <c:pt idx="1378">
                  <c:v>0.21179999999999999</c:v>
                </c:pt>
                <c:pt idx="1379">
                  <c:v>0.21199999999999999</c:v>
                </c:pt>
                <c:pt idx="1380">
                  <c:v>0.21279999999999999</c:v>
                </c:pt>
                <c:pt idx="1381">
                  <c:v>0.21310000000000001</c:v>
                </c:pt>
                <c:pt idx="1382">
                  <c:v>0.2132</c:v>
                </c:pt>
                <c:pt idx="1383">
                  <c:v>0.21329999999999999</c:v>
                </c:pt>
                <c:pt idx="1384">
                  <c:v>0.2135</c:v>
                </c:pt>
                <c:pt idx="1385">
                  <c:v>0.21379999999999999</c:v>
                </c:pt>
                <c:pt idx="1386">
                  <c:v>0.21490000000000001</c:v>
                </c:pt>
                <c:pt idx="1387">
                  <c:v>0.21490000000000001</c:v>
                </c:pt>
                <c:pt idx="1388">
                  <c:v>0.2152</c:v>
                </c:pt>
                <c:pt idx="1389">
                  <c:v>0.21540000000000001</c:v>
                </c:pt>
                <c:pt idx="1390">
                  <c:v>0.2157</c:v>
                </c:pt>
                <c:pt idx="1391">
                  <c:v>0.21709999999999999</c:v>
                </c:pt>
                <c:pt idx="1392">
                  <c:v>0.2172</c:v>
                </c:pt>
                <c:pt idx="1393">
                  <c:v>0.21759999999999999</c:v>
                </c:pt>
                <c:pt idx="1394">
                  <c:v>0.21790000000000001</c:v>
                </c:pt>
                <c:pt idx="1395">
                  <c:v>0.21890000000000001</c:v>
                </c:pt>
                <c:pt idx="1396">
                  <c:v>0.21890000000000001</c:v>
                </c:pt>
                <c:pt idx="1397">
                  <c:v>0.21909999999999999</c:v>
                </c:pt>
                <c:pt idx="1398">
                  <c:v>0.21929999999999999</c:v>
                </c:pt>
                <c:pt idx="1399">
                  <c:v>0.21929999999999999</c:v>
                </c:pt>
                <c:pt idx="1400">
                  <c:v>0.21929999999999999</c:v>
                </c:pt>
                <c:pt idx="1401">
                  <c:v>0.21929999999999999</c:v>
                </c:pt>
                <c:pt idx="1402">
                  <c:v>0.21959999999999999</c:v>
                </c:pt>
                <c:pt idx="1403">
                  <c:v>0.21959999999999999</c:v>
                </c:pt>
                <c:pt idx="1404">
                  <c:v>0.21970000000000001</c:v>
                </c:pt>
                <c:pt idx="1405">
                  <c:v>0.2198</c:v>
                </c:pt>
                <c:pt idx="1406">
                  <c:v>0.2205</c:v>
                </c:pt>
                <c:pt idx="1407">
                  <c:v>0.22140000000000001</c:v>
                </c:pt>
                <c:pt idx="1408">
                  <c:v>0.222</c:v>
                </c:pt>
                <c:pt idx="1409">
                  <c:v>0.22209999999999999</c:v>
                </c:pt>
                <c:pt idx="1410">
                  <c:v>0.22239999999999999</c:v>
                </c:pt>
                <c:pt idx="1411">
                  <c:v>0.2225</c:v>
                </c:pt>
                <c:pt idx="1412">
                  <c:v>0.2228</c:v>
                </c:pt>
                <c:pt idx="1413">
                  <c:v>0.2228</c:v>
                </c:pt>
                <c:pt idx="1414">
                  <c:v>0.22309999999999999</c:v>
                </c:pt>
                <c:pt idx="1415">
                  <c:v>0.22320000000000001</c:v>
                </c:pt>
                <c:pt idx="1416">
                  <c:v>0.2235</c:v>
                </c:pt>
                <c:pt idx="1417">
                  <c:v>0.2235</c:v>
                </c:pt>
                <c:pt idx="1418">
                  <c:v>0.22420000000000001</c:v>
                </c:pt>
                <c:pt idx="1419">
                  <c:v>0.22420000000000001</c:v>
                </c:pt>
                <c:pt idx="1420">
                  <c:v>0.2243</c:v>
                </c:pt>
                <c:pt idx="1421">
                  <c:v>0.22439999999999999</c:v>
                </c:pt>
                <c:pt idx="1422">
                  <c:v>0.22500000000000001</c:v>
                </c:pt>
                <c:pt idx="1423">
                  <c:v>0.22500000000000001</c:v>
                </c:pt>
                <c:pt idx="1424">
                  <c:v>0.22559999999999999</c:v>
                </c:pt>
                <c:pt idx="1425">
                  <c:v>0.22620000000000001</c:v>
                </c:pt>
                <c:pt idx="1426">
                  <c:v>0.2271</c:v>
                </c:pt>
                <c:pt idx="1427">
                  <c:v>0.2283</c:v>
                </c:pt>
                <c:pt idx="1428">
                  <c:v>0.2286</c:v>
                </c:pt>
                <c:pt idx="1429">
                  <c:v>0.22869999999999999</c:v>
                </c:pt>
                <c:pt idx="1430">
                  <c:v>0.2293</c:v>
                </c:pt>
                <c:pt idx="1431">
                  <c:v>0.2293</c:v>
                </c:pt>
                <c:pt idx="1432">
                  <c:v>0.22989999999999999</c:v>
                </c:pt>
                <c:pt idx="1433">
                  <c:v>0.23</c:v>
                </c:pt>
                <c:pt idx="1434">
                  <c:v>0.2301</c:v>
                </c:pt>
                <c:pt idx="1435">
                  <c:v>0.2303</c:v>
                </c:pt>
                <c:pt idx="1436">
                  <c:v>0.23069999999999999</c:v>
                </c:pt>
                <c:pt idx="1437">
                  <c:v>0.23080000000000001</c:v>
                </c:pt>
                <c:pt idx="1438">
                  <c:v>0.23080000000000001</c:v>
                </c:pt>
                <c:pt idx="1439">
                  <c:v>0.2316</c:v>
                </c:pt>
                <c:pt idx="1440">
                  <c:v>0.2316</c:v>
                </c:pt>
                <c:pt idx="1441">
                  <c:v>0.23250000000000001</c:v>
                </c:pt>
                <c:pt idx="1442">
                  <c:v>0.23280000000000001</c:v>
                </c:pt>
                <c:pt idx="1443">
                  <c:v>0.23319999999999999</c:v>
                </c:pt>
                <c:pt idx="1444">
                  <c:v>0.23330000000000001</c:v>
                </c:pt>
                <c:pt idx="1445">
                  <c:v>0.23350000000000001</c:v>
                </c:pt>
                <c:pt idx="1446">
                  <c:v>0.2336</c:v>
                </c:pt>
                <c:pt idx="1447">
                  <c:v>0.2336</c:v>
                </c:pt>
                <c:pt idx="1448">
                  <c:v>0.23480000000000001</c:v>
                </c:pt>
                <c:pt idx="1449">
                  <c:v>0.2349</c:v>
                </c:pt>
                <c:pt idx="1450">
                  <c:v>0.23519999999999999</c:v>
                </c:pt>
                <c:pt idx="1451">
                  <c:v>0.2354</c:v>
                </c:pt>
                <c:pt idx="1452">
                  <c:v>0.2356</c:v>
                </c:pt>
                <c:pt idx="1453">
                  <c:v>0.2356</c:v>
                </c:pt>
                <c:pt idx="1454">
                  <c:v>0.23630000000000001</c:v>
                </c:pt>
                <c:pt idx="1455">
                  <c:v>0.23630000000000001</c:v>
                </c:pt>
                <c:pt idx="1456">
                  <c:v>0.23649999999999999</c:v>
                </c:pt>
                <c:pt idx="1457">
                  <c:v>0.23649999999999999</c:v>
                </c:pt>
                <c:pt idx="1458">
                  <c:v>0.23719999999999999</c:v>
                </c:pt>
                <c:pt idx="1459">
                  <c:v>0.2374</c:v>
                </c:pt>
                <c:pt idx="1460">
                  <c:v>0.23760000000000001</c:v>
                </c:pt>
                <c:pt idx="1461">
                  <c:v>0.2387</c:v>
                </c:pt>
                <c:pt idx="1462">
                  <c:v>0.23949999999999999</c:v>
                </c:pt>
                <c:pt idx="1463">
                  <c:v>0.23960000000000001</c:v>
                </c:pt>
                <c:pt idx="1464">
                  <c:v>0.2399</c:v>
                </c:pt>
                <c:pt idx="1465">
                  <c:v>0.2399</c:v>
                </c:pt>
                <c:pt idx="1466">
                  <c:v>0.2402</c:v>
                </c:pt>
                <c:pt idx="1467">
                  <c:v>0.24030000000000001</c:v>
                </c:pt>
                <c:pt idx="1468">
                  <c:v>0.24049999999999999</c:v>
                </c:pt>
                <c:pt idx="1469">
                  <c:v>0.24099999999999999</c:v>
                </c:pt>
                <c:pt idx="1470">
                  <c:v>0.24129999999999999</c:v>
                </c:pt>
                <c:pt idx="1471">
                  <c:v>0.24129999999999999</c:v>
                </c:pt>
                <c:pt idx="1472">
                  <c:v>0.24149999999999999</c:v>
                </c:pt>
                <c:pt idx="1473">
                  <c:v>0.24179999999999999</c:v>
                </c:pt>
                <c:pt idx="1474">
                  <c:v>0.24179999999999999</c:v>
                </c:pt>
                <c:pt idx="1475">
                  <c:v>0.2419</c:v>
                </c:pt>
                <c:pt idx="1476">
                  <c:v>0.24199999999999999</c:v>
                </c:pt>
                <c:pt idx="1477">
                  <c:v>0.24210000000000001</c:v>
                </c:pt>
                <c:pt idx="1478">
                  <c:v>0.24229999999999999</c:v>
                </c:pt>
                <c:pt idx="1479">
                  <c:v>0.24229999999999999</c:v>
                </c:pt>
                <c:pt idx="1480">
                  <c:v>0.24279999999999999</c:v>
                </c:pt>
                <c:pt idx="1481">
                  <c:v>0.24360000000000001</c:v>
                </c:pt>
                <c:pt idx="1482">
                  <c:v>0.24410000000000001</c:v>
                </c:pt>
                <c:pt idx="1483">
                  <c:v>0.24440000000000001</c:v>
                </c:pt>
                <c:pt idx="1484">
                  <c:v>0.2452</c:v>
                </c:pt>
                <c:pt idx="1485">
                  <c:v>0.24529999999999999</c:v>
                </c:pt>
                <c:pt idx="1486">
                  <c:v>0.2457</c:v>
                </c:pt>
                <c:pt idx="1487">
                  <c:v>0.24629999999999999</c:v>
                </c:pt>
                <c:pt idx="1488">
                  <c:v>0.24640000000000001</c:v>
                </c:pt>
                <c:pt idx="1489">
                  <c:v>0.24640000000000001</c:v>
                </c:pt>
                <c:pt idx="1490">
                  <c:v>0.24660000000000001</c:v>
                </c:pt>
                <c:pt idx="1491">
                  <c:v>0.24679999999999999</c:v>
                </c:pt>
                <c:pt idx="1492">
                  <c:v>0.247</c:v>
                </c:pt>
                <c:pt idx="1493">
                  <c:v>0.2472</c:v>
                </c:pt>
                <c:pt idx="1494">
                  <c:v>0.2475</c:v>
                </c:pt>
                <c:pt idx="1495">
                  <c:v>0.24790000000000001</c:v>
                </c:pt>
                <c:pt idx="1496">
                  <c:v>0.24859999999999999</c:v>
                </c:pt>
                <c:pt idx="1497">
                  <c:v>0.24879999999999999</c:v>
                </c:pt>
                <c:pt idx="1498">
                  <c:v>0.24929999999999999</c:v>
                </c:pt>
                <c:pt idx="1499">
                  <c:v>0.24959999999999999</c:v>
                </c:pt>
                <c:pt idx="1500">
                  <c:v>0.25</c:v>
                </c:pt>
                <c:pt idx="1501">
                  <c:v>0.25009999999999999</c:v>
                </c:pt>
                <c:pt idx="1502">
                  <c:v>0.25069999999999998</c:v>
                </c:pt>
                <c:pt idx="1503">
                  <c:v>0.25080000000000002</c:v>
                </c:pt>
                <c:pt idx="1504">
                  <c:v>0.251</c:v>
                </c:pt>
                <c:pt idx="1505">
                  <c:v>0.25140000000000001</c:v>
                </c:pt>
                <c:pt idx="1506">
                  <c:v>0.252</c:v>
                </c:pt>
                <c:pt idx="1507">
                  <c:v>0.252</c:v>
                </c:pt>
                <c:pt idx="1508">
                  <c:v>0.25259999999999999</c:v>
                </c:pt>
                <c:pt idx="1509">
                  <c:v>0.253</c:v>
                </c:pt>
                <c:pt idx="1510">
                  <c:v>0.253</c:v>
                </c:pt>
                <c:pt idx="1511">
                  <c:v>0.2535</c:v>
                </c:pt>
                <c:pt idx="1512">
                  <c:v>0.25380000000000003</c:v>
                </c:pt>
                <c:pt idx="1513">
                  <c:v>0.25380000000000003</c:v>
                </c:pt>
                <c:pt idx="1514">
                  <c:v>0.25390000000000001</c:v>
                </c:pt>
                <c:pt idx="1515">
                  <c:v>0.25390000000000001</c:v>
                </c:pt>
                <c:pt idx="1516">
                  <c:v>0.25390000000000001</c:v>
                </c:pt>
                <c:pt idx="1517">
                  <c:v>0.25459999999999999</c:v>
                </c:pt>
                <c:pt idx="1518">
                  <c:v>0.25519999999999998</c:v>
                </c:pt>
                <c:pt idx="1519">
                  <c:v>0.25569999999999998</c:v>
                </c:pt>
                <c:pt idx="1520">
                  <c:v>0.25619999999999998</c:v>
                </c:pt>
                <c:pt idx="1521">
                  <c:v>0.25669999999999998</c:v>
                </c:pt>
                <c:pt idx="1522">
                  <c:v>0.25690000000000002</c:v>
                </c:pt>
                <c:pt idx="1523">
                  <c:v>0.2576</c:v>
                </c:pt>
                <c:pt idx="1524">
                  <c:v>0.25769999999999998</c:v>
                </c:pt>
                <c:pt idx="1525">
                  <c:v>0.25800000000000001</c:v>
                </c:pt>
                <c:pt idx="1526">
                  <c:v>0.25840000000000002</c:v>
                </c:pt>
                <c:pt idx="1527">
                  <c:v>0.25929999999999997</c:v>
                </c:pt>
                <c:pt idx="1528">
                  <c:v>0.25950000000000001</c:v>
                </c:pt>
                <c:pt idx="1529">
                  <c:v>0.25990000000000002</c:v>
                </c:pt>
                <c:pt idx="1530">
                  <c:v>0.2601</c:v>
                </c:pt>
                <c:pt idx="1531">
                  <c:v>0.26040000000000002</c:v>
                </c:pt>
                <c:pt idx="1532">
                  <c:v>0.26040000000000002</c:v>
                </c:pt>
                <c:pt idx="1533">
                  <c:v>0.2611</c:v>
                </c:pt>
                <c:pt idx="1534">
                  <c:v>0.26169999999999999</c:v>
                </c:pt>
                <c:pt idx="1535">
                  <c:v>0.26250000000000001</c:v>
                </c:pt>
                <c:pt idx="1536">
                  <c:v>0.26279999999999998</c:v>
                </c:pt>
                <c:pt idx="1537">
                  <c:v>0.26290000000000002</c:v>
                </c:pt>
                <c:pt idx="1538">
                  <c:v>0.2636</c:v>
                </c:pt>
                <c:pt idx="1539">
                  <c:v>0.26379999999999998</c:v>
                </c:pt>
                <c:pt idx="1540">
                  <c:v>0.26400000000000001</c:v>
                </c:pt>
                <c:pt idx="1541">
                  <c:v>0.26450000000000001</c:v>
                </c:pt>
                <c:pt idx="1542">
                  <c:v>0.26450000000000001</c:v>
                </c:pt>
                <c:pt idx="1543">
                  <c:v>0.26500000000000001</c:v>
                </c:pt>
                <c:pt idx="1544">
                  <c:v>0.26529999999999998</c:v>
                </c:pt>
                <c:pt idx="1545">
                  <c:v>0.26669999999999999</c:v>
                </c:pt>
                <c:pt idx="1546">
                  <c:v>0.26669999999999999</c:v>
                </c:pt>
                <c:pt idx="1547">
                  <c:v>0.26679999999999998</c:v>
                </c:pt>
                <c:pt idx="1548">
                  <c:v>0.26740000000000003</c:v>
                </c:pt>
                <c:pt idx="1549">
                  <c:v>0.26779999999999998</c:v>
                </c:pt>
                <c:pt idx="1550">
                  <c:v>0.26790000000000003</c:v>
                </c:pt>
                <c:pt idx="1551">
                  <c:v>0.2681</c:v>
                </c:pt>
                <c:pt idx="1552">
                  <c:v>0.26929999999999998</c:v>
                </c:pt>
                <c:pt idx="1553">
                  <c:v>0.27029999999999998</c:v>
                </c:pt>
                <c:pt idx="1554">
                  <c:v>0.27250000000000002</c:v>
                </c:pt>
                <c:pt idx="1555">
                  <c:v>0.27260000000000001</c:v>
                </c:pt>
                <c:pt idx="1556">
                  <c:v>0.27350000000000002</c:v>
                </c:pt>
                <c:pt idx="1557">
                  <c:v>0.27360000000000001</c:v>
                </c:pt>
                <c:pt idx="1558">
                  <c:v>0.27379999999999999</c:v>
                </c:pt>
                <c:pt idx="1559">
                  <c:v>0.27560000000000001</c:v>
                </c:pt>
                <c:pt idx="1560">
                  <c:v>0.27639999999999998</c:v>
                </c:pt>
                <c:pt idx="1561">
                  <c:v>0.27729999999999999</c:v>
                </c:pt>
                <c:pt idx="1562">
                  <c:v>0.27760000000000001</c:v>
                </c:pt>
                <c:pt idx="1563">
                  <c:v>0.27810000000000001</c:v>
                </c:pt>
                <c:pt idx="1564">
                  <c:v>0.27850000000000003</c:v>
                </c:pt>
                <c:pt idx="1565">
                  <c:v>0.27879999999999999</c:v>
                </c:pt>
                <c:pt idx="1566">
                  <c:v>0.2792</c:v>
                </c:pt>
                <c:pt idx="1567">
                  <c:v>0.27950000000000003</c:v>
                </c:pt>
                <c:pt idx="1568">
                  <c:v>0.27960000000000002</c:v>
                </c:pt>
                <c:pt idx="1569">
                  <c:v>0.28000000000000003</c:v>
                </c:pt>
                <c:pt idx="1570">
                  <c:v>0.28010000000000002</c:v>
                </c:pt>
                <c:pt idx="1571">
                  <c:v>0.28110000000000002</c:v>
                </c:pt>
                <c:pt idx="1572">
                  <c:v>0.28220000000000001</c:v>
                </c:pt>
                <c:pt idx="1573">
                  <c:v>0.28339999999999999</c:v>
                </c:pt>
                <c:pt idx="1574">
                  <c:v>0.28339999999999999</c:v>
                </c:pt>
                <c:pt idx="1575">
                  <c:v>0.28360000000000002</c:v>
                </c:pt>
                <c:pt idx="1576">
                  <c:v>0.28370000000000001</c:v>
                </c:pt>
                <c:pt idx="1577">
                  <c:v>0.28439999999999999</c:v>
                </c:pt>
                <c:pt idx="1578">
                  <c:v>0.28520000000000001</c:v>
                </c:pt>
                <c:pt idx="1579">
                  <c:v>0.28520000000000001</c:v>
                </c:pt>
                <c:pt idx="1580">
                  <c:v>0.28539999999999999</c:v>
                </c:pt>
                <c:pt idx="1581">
                  <c:v>0.28599999999999998</c:v>
                </c:pt>
                <c:pt idx="1582">
                  <c:v>0.2863</c:v>
                </c:pt>
                <c:pt idx="1583">
                  <c:v>0.28649999999999998</c:v>
                </c:pt>
                <c:pt idx="1584">
                  <c:v>0.28689999999999999</c:v>
                </c:pt>
                <c:pt idx="1585">
                  <c:v>0.28710000000000002</c:v>
                </c:pt>
                <c:pt idx="1586">
                  <c:v>0.28739999999999999</c:v>
                </c:pt>
                <c:pt idx="1587">
                  <c:v>0.28760000000000002</c:v>
                </c:pt>
                <c:pt idx="1588">
                  <c:v>0.28789999999999999</c:v>
                </c:pt>
                <c:pt idx="1589">
                  <c:v>0.28860000000000002</c:v>
                </c:pt>
                <c:pt idx="1590">
                  <c:v>0.28889999999999999</c:v>
                </c:pt>
                <c:pt idx="1591">
                  <c:v>0.28910000000000002</c:v>
                </c:pt>
                <c:pt idx="1592">
                  <c:v>0.2893</c:v>
                </c:pt>
                <c:pt idx="1593">
                  <c:v>0.28949999999999998</c:v>
                </c:pt>
                <c:pt idx="1594">
                  <c:v>0.28989999999999999</c:v>
                </c:pt>
                <c:pt idx="1595">
                  <c:v>0.29020000000000001</c:v>
                </c:pt>
                <c:pt idx="1596">
                  <c:v>0.29039999999999999</c:v>
                </c:pt>
                <c:pt idx="1597">
                  <c:v>0.29089999999999999</c:v>
                </c:pt>
                <c:pt idx="1598">
                  <c:v>0.29139999999999999</c:v>
                </c:pt>
                <c:pt idx="1599">
                  <c:v>0.29210000000000003</c:v>
                </c:pt>
                <c:pt idx="1600">
                  <c:v>0.29299999999999998</c:v>
                </c:pt>
                <c:pt idx="1601">
                  <c:v>0.29320000000000002</c:v>
                </c:pt>
                <c:pt idx="1602">
                  <c:v>0.29370000000000002</c:v>
                </c:pt>
                <c:pt idx="1603">
                  <c:v>0.29470000000000002</c:v>
                </c:pt>
                <c:pt idx="1604">
                  <c:v>0.29509999999999997</c:v>
                </c:pt>
                <c:pt idx="1605">
                  <c:v>0.2959</c:v>
                </c:pt>
                <c:pt idx="1606">
                  <c:v>0.29649999999999999</c:v>
                </c:pt>
                <c:pt idx="1607">
                  <c:v>0.29680000000000001</c:v>
                </c:pt>
                <c:pt idx="1608">
                  <c:v>0.29720000000000002</c:v>
                </c:pt>
                <c:pt idx="1609">
                  <c:v>0.29720000000000002</c:v>
                </c:pt>
                <c:pt idx="1610">
                  <c:v>0.29730000000000001</c:v>
                </c:pt>
                <c:pt idx="1611">
                  <c:v>0.29859999999999998</c:v>
                </c:pt>
                <c:pt idx="1612">
                  <c:v>0.3</c:v>
                </c:pt>
                <c:pt idx="1613">
                  <c:v>0.30020000000000002</c:v>
                </c:pt>
                <c:pt idx="1614">
                  <c:v>0.30080000000000001</c:v>
                </c:pt>
                <c:pt idx="1615">
                  <c:v>0.30099999999999999</c:v>
                </c:pt>
                <c:pt idx="1616">
                  <c:v>0.30120000000000002</c:v>
                </c:pt>
                <c:pt idx="1617">
                  <c:v>0.3014</c:v>
                </c:pt>
                <c:pt idx="1618">
                  <c:v>0.3014</c:v>
                </c:pt>
                <c:pt idx="1619">
                  <c:v>0.30330000000000001</c:v>
                </c:pt>
                <c:pt idx="1620">
                  <c:v>0.30359999999999998</c:v>
                </c:pt>
                <c:pt idx="1621">
                  <c:v>0.30430000000000001</c:v>
                </c:pt>
                <c:pt idx="1622">
                  <c:v>0.30430000000000001</c:v>
                </c:pt>
                <c:pt idx="1623">
                  <c:v>0.30430000000000001</c:v>
                </c:pt>
                <c:pt idx="1624">
                  <c:v>0.30499999999999999</c:v>
                </c:pt>
                <c:pt idx="1625">
                  <c:v>0.30499999999999999</c:v>
                </c:pt>
                <c:pt idx="1626">
                  <c:v>0.30499999999999999</c:v>
                </c:pt>
                <c:pt idx="1627">
                  <c:v>0.30570000000000003</c:v>
                </c:pt>
                <c:pt idx="1628">
                  <c:v>0.30570000000000003</c:v>
                </c:pt>
                <c:pt idx="1629">
                  <c:v>0.30620000000000003</c:v>
                </c:pt>
                <c:pt idx="1630">
                  <c:v>0.30649999999999999</c:v>
                </c:pt>
                <c:pt idx="1631">
                  <c:v>0.30649999999999999</c:v>
                </c:pt>
                <c:pt idx="1632">
                  <c:v>0.30669999999999997</c:v>
                </c:pt>
                <c:pt idx="1633">
                  <c:v>0.30680000000000002</c:v>
                </c:pt>
                <c:pt idx="1634">
                  <c:v>0.30719999999999997</c:v>
                </c:pt>
                <c:pt idx="1635">
                  <c:v>0.30819999999999997</c:v>
                </c:pt>
                <c:pt idx="1636">
                  <c:v>0.3085</c:v>
                </c:pt>
                <c:pt idx="1637">
                  <c:v>0.30909999999999999</c:v>
                </c:pt>
                <c:pt idx="1638">
                  <c:v>0.30930000000000002</c:v>
                </c:pt>
                <c:pt idx="1639">
                  <c:v>0.31009999999999999</c:v>
                </c:pt>
                <c:pt idx="1640">
                  <c:v>0.31030000000000002</c:v>
                </c:pt>
                <c:pt idx="1641">
                  <c:v>0.31140000000000001</c:v>
                </c:pt>
                <c:pt idx="1642">
                  <c:v>0.31309999999999999</c:v>
                </c:pt>
                <c:pt idx="1643">
                  <c:v>0.31309999999999999</c:v>
                </c:pt>
                <c:pt idx="1644">
                  <c:v>0.31459999999999999</c:v>
                </c:pt>
                <c:pt idx="1645">
                  <c:v>0.31480000000000002</c:v>
                </c:pt>
                <c:pt idx="1646">
                  <c:v>0.315</c:v>
                </c:pt>
                <c:pt idx="1647">
                  <c:v>0.315</c:v>
                </c:pt>
                <c:pt idx="1648">
                  <c:v>0.31519999999999998</c:v>
                </c:pt>
                <c:pt idx="1649">
                  <c:v>0.31590000000000001</c:v>
                </c:pt>
                <c:pt idx="1650">
                  <c:v>0.31630000000000003</c:v>
                </c:pt>
                <c:pt idx="1651">
                  <c:v>0.31669999999999998</c:v>
                </c:pt>
                <c:pt idx="1652">
                  <c:v>0.31740000000000002</c:v>
                </c:pt>
                <c:pt idx="1653">
                  <c:v>0.31819999999999998</c:v>
                </c:pt>
                <c:pt idx="1654">
                  <c:v>0.31969999999999998</c:v>
                </c:pt>
                <c:pt idx="1655">
                  <c:v>0.32040000000000002</c:v>
                </c:pt>
                <c:pt idx="1656">
                  <c:v>0.3206</c:v>
                </c:pt>
                <c:pt idx="1657">
                  <c:v>0.32090000000000002</c:v>
                </c:pt>
                <c:pt idx="1658">
                  <c:v>0.32090000000000002</c:v>
                </c:pt>
                <c:pt idx="1659">
                  <c:v>0.3226</c:v>
                </c:pt>
                <c:pt idx="1660">
                  <c:v>0.32329999999999998</c:v>
                </c:pt>
                <c:pt idx="1661">
                  <c:v>0.32419999999999999</c:v>
                </c:pt>
                <c:pt idx="1662">
                  <c:v>0.32440000000000002</c:v>
                </c:pt>
                <c:pt idx="1663">
                  <c:v>0.3251</c:v>
                </c:pt>
                <c:pt idx="1664">
                  <c:v>0.32519999999999999</c:v>
                </c:pt>
                <c:pt idx="1665">
                  <c:v>0.32529999999999998</c:v>
                </c:pt>
                <c:pt idx="1666">
                  <c:v>0.32600000000000001</c:v>
                </c:pt>
                <c:pt idx="1667">
                  <c:v>0.32629999999999998</c:v>
                </c:pt>
                <c:pt idx="1668">
                  <c:v>0.32629999999999998</c:v>
                </c:pt>
                <c:pt idx="1669">
                  <c:v>0.32669999999999999</c:v>
                </c:pt>
                <c:pt idx="1670">
                  <c:v>0.32750000000000001</c:v>
                </c:pt>
                <c:pt idx="1671">
                  <c:v>0.32769999999999999</c:v>
                </c:pt>
                <c:pt idx="1672">
                  <c:v>0.32840000000000003</c:v>
                </c:pt>
                <c:pt idx="1673">
                  <c:v>0.33</c:v>
                </c:pt>
                <c:pt idx="1674">
                  <c:v>0.3301</c:v>
                </c:pt>
                <c:pt idx="1675">
                  <c:v>0.33029999999999998</c:v>
                </c:pt>
                <c:pt idx="1676">
                  <c:v>0.33150000000000002</c:v>
                </c:pt>
                <c:pt idx="1677">
                  <c:v>0.33179999999999998</c:v>
                </c:pt>
                <c:pt idx="1678">
                  <c:v>0.33189999999999997</c:v>
                </c:pt>
                <c:pt idx="1679">
                  <c:v>0.33239999999999997</c:v>
                </c:pt>
                <c:pt idx="1680">
                  <c:v>0.33260000000000001</c:v>
                </c:pt>
                <c:pt idx="1681">
                  <c:v>0.3332</c:v>
                </c:pt>
                <c:pt idx="1682">
                  <c:v>0.33350000000000002</c:v>
                </c:pt>
                <c:pt idx="1683">
                  <c:v>0.33350000000000002</c:v>
                </c:pt>
                <c:pt idx="1684">
                  <c:v>0.33539999999999998</c:v>
                </c:pt>
                <c:pt idx="1685">
                  <c:v>0.33889999999999998</c:v>
                </c:pt>
                <c:pt idx="1686">
                  <c:v>0.33900000000000002</c:v>
                </c:pt>
                <c:pt idx="1687">
                  <c:v>0.3397</c:v>
                </c:pt>
                <c:pt idx="1688">
                  <c:v>0.33979999999999999</c:v>
                </c:pt>
                <c:pt idx="1689">
                  <c:v>0.34160000000000001</c:v>
                </c:pt>
                <c:pt idx="1690">
                  <c:v>0.34200000000000003</c:v>
                </c:pt>
                <c:pt idx="1691">
                  <c:v>0.34210000000000002</c:v>
                </c:pt>
                <c:pt idx="1692">
                  <c:v>0.34229999999999999</c:v>
                </c:pt>
                <c:pt idx="1693">
                  <c:v>0.34229999999999999</c:v>
                </c:pt>
                <c:pt idx="1694">
                  <c:v>0.34399999999999997</c:v>
                </c:pt>
                <c:pt idx="1695">
                  <c:v>0.34439999999999998</c:v>
                </c:pt>
                <c:pt idx="1696">
                  <c:v>0.34489999999999998</c:v>
                </c:pt>
                <c:pt idx="1697">
                  <c:v>0.34520000000000001</c:v>
                </c:pt>
                <c:pt idx="1698">
                  <c:v>0.34589999999999999</c:v>
                </c:pt>
                <c:pt idx="1699">
                  <c:v>0.34689999999999999</c:v>
                </c:pt>
                <c:pt idx="1700">
                  <c:v>0.34760000000000002</c:v>
                </c:pt>
                <c:pt idx="1701">
                  <c:v>0.34849999999999998</c:v>
                </c:pt>
                <c:pt idx="1702">
                  <c:v>0.34939999999999999</c:v>
                </c:pt>
                <c:pt idx="1703">
                  <c:v>0.34939999999999999</c:v>
                </c:pt>
                <c:pt idx="1704">
                  <c:v>0.34970000000000001</c:v>
                </c:pt>
                <c:pt idx="1705">
                  <c:v>0.35010000000000002</c:v>
                </c:pt>
                <c:pt idx="1706">
                  <c:v>0.35089999999999999</c:v>
                </c:pt>
                <c:pt idx="1707">
                  <c:v>0.35139999999999999</c:v>
                </c:pt>
                <c:pt idx="1708">
                  <c:v>0.35239999999999999</c:v>
                </c:pt>
                <c:pt idx="1709">
                  <c:v>0.35299999999999998</c:v>
                </c:pt>
                <c:pt idx="1710">
                  <c:v>0.35310000000000002</c:v>
                </c:pt>
                <c:pt idx="1711">
                  <c:v>0.35339999999999999</c:v>
                </c:pt>
                <c:pt idx="1712">
                  <c:v>0.35370000000000001</c:v>
                </c:pt>
                <c:pt idx="1713">
                  <c:v>0.35399999999999998</c:v>
                </c:pt>
                <c:pt idx="1714">
                  <c:v>0.35460000000000003</c:v>
                </c:pt>
                <c:pt idx="1715">
                  <c:v>0.35639999999999999</c:v>
                </c:pt>
                <c:pt idx="1716">
                  <c:v>0.35639999999999999</c:v>
                </c:pt>
                <c:pt idx="1717">
                  <c:v>0.35870000000000002</c:v>
                </c:pt>
                <c:pt idx="1718">
                  <c:v>0.36</c:v>
                </c:pt>
                <c:pt idx="1719">
                  <c:v>0.36099999999999999</c:v>
                </c:pt>
                <c:pt idx="1720">
                  <c:v>0.36099999999999999</c:v>
                </c:pt>
                <c:pt idx="1721">
                  <c:v>0.36120000000000002</c:v>
                </c:pt>
                <c:pt idx="1722">
                  <c:v>0.36159999999999998</c:v>
                </c:pt>
                <c:pt idx="1723">
                  <c:v>0.36170000000000002</c:v>
                </c:pt>
                <c:pt idx="1724">
                  <c:v>0.36170000000000002</c:v>
                </c:pt>
                <c:pt idx="1725">
                  <c:v>0.36359999999999998</c:v>
                </c:pt>
                <c:pt idx="1726">
                  <c:v>0.36380000000000001</c:v>
                </c:pt>
                <c:pt idx="1727">
                  <c:v>0.36580000000000001</c:v>
                </c:pt>
                <c:pt idx="1728">
                  <c:v>0.36630000000000001</c:v>
                </c:pt>
                <c:pt idx="1729">
                  <c:v>0.36720000000000003</c:v>
                </c:pt>
                <c:pt idx="1730">
                  <c:v>0.36809999999999998</c:v>
                </c:pt>
                <c:pt idx="1731">
                  <c:v>0.36859999999999998</c:v>
                </c:pt>
                <c:pt idx="1732">
                  <c:v>0.36870000000000003</c:v>
                </c:pt>
                <c:pt idx="1733">
                  <c:v>0.36880000000000002</c:v>
                </c:pt>
                <c:pt idx="1734">
                  <c:v>0.36980000000000002</c:v>
                </c:pt>
                <c:pt idx="1735">
                  <c:v>0.3705</c:v>
                </c:pt>
                <c:pt idx="1736">
                  <c:v>0.37190000000000001</c:v>
                </c:pt>
                <c:pt idx="1737">
                  <c:v>0.37219999999999998</c:v>
                </c:pt>
                <c:pt idx="1738">
                  <c:v>0.37230000000000002</c:v>
                </c:pt>
                <c:pt idx="1739">
                  <c:v>0.37269999999999998</c:v>
                </c:pt>
                <c:pt idx="1740">
                  <c:v>0.37490000000000001</c:v>
                </c:pt>
                <c:pt idx="1741">
                  <c:v>0.375</c:v>
                </c:pt>
                <c:pt idx="1742">
                  <c:v>0.37740000000000001</c:v>
                </c:pt>
                <c:pt idx="1743">
                  <c:v>0.37819999999999998</c:v>
                </c:pt>
                <c:pt idx="1744">
                  <c:v>0.37819999999999998</c:v>
                </c:pt>
                <c:pt idx="1745">
                  <c:v>0.37859999999999999</c:v>
                </c:pt>
                <c:pt idx="1746">
                  <c:v>0.37969999999999998</c:v>
                </c:pt>
                <c:pt idx="1747">
                  <c:v>0.38</c:v>
                </c:pt>
                <c:pt idx="1748">
                  <c:v>0.38100000000000001</c:v>
                </c:pt>
                <c:pt idx="1749">
                  <c:v>0.38109999999999999</c:v>
                </c:pt>
                <c:pt idx="1750">
                  <c:v>0.38109999999999999</c:v>
                </c:pt>
                <c:pt idx="1751">
                  <c:v>0.38129999999999997</c:v>
                </c:pt>
                <c:pt idx="1752">
                  <c:v>0.38300000000000001</c:v>
                </c:pt>
                <c:pt idx="1753">
                  <c:v>0.38350000000000001</c:v>
                </c:pt>
                <c:pt idx="1754">
                  <c:v>0.38369999999999999</c:v>
                </c:pt>
                <c:pt idx="1755">
                  <c:v>0.38390000000000002</c:v>
                </c:pt>
                <c:pt idx="1756">
                  <c:v>0.3856</c:v>
                </c:pt>
                <c:pt idx="1757">
                  <c:v>0.3871</c:v>
                </c:pt>
                <c:pt idx="1758">
                  <c:v>0.38900000000000001</c:v>
                </c:pt>
                <c:pt idx="1759">
                  <c:v>0.39079999999999998</c:v>
                </c:pt>
                <c:pt idx="1760">
                  <c:v>0.39169999999999999</c:v>
                </c:pt>
                <c:pt idx="1761">
                  <c:v>0.39269999999999999</c:v>
                </c:pt>
                <c:pt idx="1762">
                  <c:v>0.39290000000000003</c:v>
                </c:pt>
                <c:pt idx="1763">
                  <c:v>0.39340000000000003</c:v>
                </c:pt>
                <c:pt idx="1764">
                  <c:v>0.39610000000000001</c:v>
                </c:pt>
                <c:pt idx="1765">
                  <c:v>0.39700000000000002</c:v>
                </c:pt>
                <c:pt idx="1766">
                  <c:v>0.39789999999999998</c:v>
                </c:pt>
                <c:pt idx="1767">
                  <c:v>0.39950000000000002</c:v>
                </c:pt>
                <c:pt idx="1768">
                  <c:v>0.40060000000000001</c:v>
                </c:pt>
                <c:pt idx="1769">
                  <c:v>0.40139999999999998</c:v>
                </c:pt>
                <c:pt idx="1770">
                  <c:v>0.40160000000000001</c:v>
                </c:pt>
                <c:pt idx="1771">
                  <c:v>0.4017</c:v>
                </c:pt>
                <c:pt idx="1772">
                  <c:v>0.40310000000000001</c:v>
                </c:pt>
                <c:pt idx="1773">
                  <c:v>0.40360000000000001</c:v>
                </c:pt>
                <c:pt idx="1774">
                  <c:v>0.40400000000000003</c:v>
                </c:pt>
                <c:pt idx="1775">
                  <c:v>0.40410000000000001</c:v>
                </c:pt>
                <c:pt idx="1776">
                  <c:v>0.40439999999999998</c:v>
                </c:pt>
                <c:pt idx="1777">
                  <c:v>0.40579999999999999</c:v>
                </c:pt>
                <c:pt idx="1778">
                  <c:v>0.40600000000000003</c:v>
                </c:pt>
                <c:pt idx="1779">
                  <c:v>0.40600000000000003</c:v>
                </c:pt>
                <c:pt idx="1780">
                  <c:v>0.40889999999999999</c:v>
                </c:pt>
                <c:pt idx="1781">
                  <c:v>0.41070000000000001</c:v>
                </c:pt>
                <c:pt idx="1782">
                  <c:v>0.4113</c:v>
                </c:pt>
                <c:pt idx="1783">
                  <c:v>0.4133</c:v>
                </c:pt>
                <c:pt idx="1784">
                  <c:v>0.41549999999999998</c:v>
                </c:pt>
                <c:pt idx="1785">
                  <c:v>0.41610000000000003</c:v>
                </c:pt>
                <c:pt idx="1786">
                  <c:v>0.41899999999999998</c:v>
                </c:pt>
                <c:pt idx="1787">
                  <c:v>0.41909999999999997</c:v>
                </c:pt>
                <c:pt idx="1788">
                  <c:v>0.42059999999999997</c:v>
                </c:pt>
                <c:pt idx="1789">
                  <c:v>0.42109999999999997</c:v>
                </c:pt>
                <c:pt idx="1790">
                  <c:v>0.42170000000000002</c:v>
                </c:pt>
                <c:pt idx="1791">
                  <c:v>0.42359999999999998</c:v>
                </c:pt>
                <c:pt idx="1792">
                  <c:v>0.42380000000000001</c:v>
                </c:pt>
                <c:pt idx="1793">
                  <c:v>0.42399999999999999</c:v>
                </c:pt>
                <c:pt idx="1794">
                  <c:v>0.4249</c:v>
                </c:pt>
                <c:pt idx="1795">
                  <c:v>0.42609999999999998</c:v>
                </c:pt>
                <c:pt idx="1796">
                  <c:v>0.42709999999999998</c:v>
                </c:pt>
                <c:pt idx="1797">
                  <c:v>0.42770000000000002</c:v>
                </c:pt>
                <c:pt idx="1798">
                  <c:v>0.4279</c:v>
                </c:pt>
                <c:pt idx="1799">
                  <c:v>0.42799999999999999</c:v>
                </c:pt>
                <c:pt idx="1800">
                  <c:v>0.42859999999999998</c:v>
                </c:pt>
                <c:pt idx="1801">
                  <c:v>0.42920000000000003</c:v>
                </c:pt>
                <c:pt idx="1802">
                  <c:v>0.42970000000000003</c:v>
                </c:pt>
                <c:pt idx="1803">
                  <c:v>0.43020000000000003</c:v>
                </c:pt>
                <c:pt idx="1804">
                  <c:v>0.43140000000000001</c:v>
                </c:pt>
                <c:pt idx="1805">
                  <c:v>0.432</c:v>
                </c:pt>
                <c:pt idx="1806">
                  <c:v>0.43590000000000001</c:v>
                </c:pt>
                <c:pt idx="1807">
                  <c:v>0.43690000000000001</c:v>
                </c:pt>
                <c:pt idx="1808">
                  <c:v>0.43809999999999999</c:v>
                </c:pt>
                <c:pt idx="1809">
                  <c:v>0.43859999999999999</c:v>
                </c:pt>
                <c:pt idx="1810">
                  <c:v>0.43909999999999999</c:v>
                </c:pt>
                <c:pt idx="1811">
                  <c:v>0.44</c:v>
                </c:pt>
                <c:pt idx="1812">
                  <c:v>0.44090000000000001</c:v>
                </c:pt>
                <c:pt idx="1813">
                  <c:v>0.441</c:v>
                </c:pt>
                <c:pt idx="1814">
                  <c:v>0.44169999999999998</c:v>
                </c:pt>
                <c:pt idx="1815">
                  <c:v>0.44190000000000002</c:v>
                </c:pt>
                <c:pt idx="1816">
                  <c:v>0.44219999999999998</c:v>
                </c:pt>
                <c:pt idx="1817">
                  <c:v>0.44319999999999998</c:v>
                </c:pt>
                <c:pt idx="1818">
                  <c:v>0.44779999999999998</c:v>
                </c:pt>
                <c:pt idx="1819">
                  <c:v>0.44790000000000002</c:v>
                </c:pt>
                <c:pt idx="1820">
                  <c:v>0.4491</c:v>
                </c:pt>
                <c:pt idx="1821">
                  <c:v>0.4491</c:v>
                </c:pt>
                <c:pt idx="1822">
                  <c:v>0.44940000000000002</c:v>
                </c:pt>
                <c:pt idx="1823">
                  <c:v>0.44979999999999998</c:v>
                </c:pt>
                <c:pt idx="1824">
                  <c:v>0.45</c:v>
                </c:pt>
                <c:pt idx="1825">
                  <c:v>0.4501</c:v>
                </c:pt>
                <c:pt idx="1826">
                  <c:v>0.45140000000000002</c:v>
                </c:pt>
                <c:pt idx="1827">
                  <c:v>0.45290000000000002</c:v>
                </c:pt>
                <c:pt idx="1828">
                  <c:v>0.45290000000000002</c:v>
                </c:pt>
                <c:pt idx="1829">
                  <c:v>0.45850000000000002</c:v>
                </c:pt>
                <c:pt idx="1830">
                  <c:v>0.45950000000000002</c:v>
                </c:pt>
                <c:pt idx="1831">
                  <c:v>0.45960000000000001</c:v>
                </c:pt>
                <c:pt idx="1832">
                  <c:v>0.4632</c:v>
                </c:pt>
                <c:pt idx="1833">
                  <c:v>0.46460000000000001</c:v>
                </c:pt>
                <c:pt idx="1834">
                  <c:v>0.46539999999999998</c:v>
                </c:pt>
                <c:pt idx="1835">
                  <c:v>0.46910000000000002</c:v>
                </c:pt>
                <c:pt idx="1836">
                  <c:v>0.47</c:v>
                </c:pt>
                <c:pt idx="1837">
                  <c:v>0.4723</c:v>
                </c:pt>
                <c:pt idx="1838">
                  <c:v>0.47249999999999998</c:v>
                </c:pt>
                <c:pt idx="1839">
                  <c:v>0.47370000000000001</c:v>
                </c:pt>
                <c:pt idx="1840">
                  <c:v>0.47689999999999999</c:v>
                </c:pt>
                <c:pt idx="1841">
                  <c:v>0.47739999999999999</c:v>
                </c:pt>
                <c:pt idx="1842">
                  <c:v>0.47770000000000001</c:v>
                </c:pt>
                <c:pt idx="1843">
                  <c:v>0.47870000000000001</c:v>
                </c:pt>
                <c:pt idx="1844">
                  <c:v>0.4793</c:v>
                </c:pt>
                <c:pt idx="1845">
                  <c:v>0.48060000000000003</c:v>
                </c:pt>
                <c:pt idx="1846">
                  <c:v>0.48099999999999998</c:v>
                </c:pt>
                <c:pt idx="1847">
                  <c:v>0.4819</c:v>
                </c:pt>
                <c:pt idx="1848">
                  <c:v>0.48459999999999998</c:v>
                </c:pt>
                <c:pt idx="1849">
                  <c:v>0.48509999999999998</c:v>
                </c:pt>
                <c:pt idx="1850">
                  <c:v>0.48659999999999998</c:v>
                </c:pt>
                <c:pt idx="1851">
                  <c:v>0.48680000000000001</c:v>
                </c:pt>
                <c:pt idx="1852">
                  <c:v>0.48720000000000002</c:v>
                </c:pt>
                <c:pt idx="1853">
                  <c:v>0.49</c:v>
                </c:pt>
                <c:pt idx="1854">
                  <c:v>0.49020000000000002</c:v>
                </c:pt>
                <c:pt idx="1855">
                  <c:v>0.49020000000000002</c:v>
                </c:pt>
                <c:pt idx="1856">
                  <c:v>0.49340000000000001</c:v>
                </c:pt>
                <c:pt idx="1857">
                  <c:v>0.49419999999999997</c:v>
                </c:pt>
                <c:pt idx="1858">
                  <c:v>0.49590000000000001</c:v>
                </c:pt>
                <c:pt idx="1859">
                  <c:v>0.49709999999999999</c:v>
                </c:pt>
                <c:pt idx="1860">
                  <c:v>0.498</c:v>
                </c:pt>
                <c:pt idx="1861">
                  <c:v>0.498</c:v>
                </c:pt>
                <c:pt idx="1862">
                  <c:v>0.49819999999999998</c:v>
                </c:pt>
                <c:pt idx="1863">
                  <c:v>0.499</c:v>
                </c:pt>
                <c:pt idx="1864">
                  <c:v>0.49909999999999999</c:v>
                </c:pt>
                <c:pt idx="1865">
                  <c:v>0.5</c:v>
                </c:pt>
                <c:pt idx="1866">
                  <c:v>0.502</c:v>
                </c:pt>
                <c:pt idx="1867">
                  <c:v>0.50249999999999995</c:v>
                </c:pt>
                <c:pt idx="1868">
                  <c:v>0.50349999999999995</c:v>
                </c:pt>
                <c:pt idx="1869">
                  <c:v>0.50529999999999997</c:v>
                </c:pt>
                <c:pt idx="1870">
                  <c:v>0.50539999999999996</c:v>
                </c:pt>
                <c:pt idx="1871">
                  <c:v>0.50960000000000005</c:v>
                </c:pt>
                <c:pt idx="1872">
                  <c:v>0.51019999999999999</c:v>
                </c:pt>
                <c:pt idx="1873">
                  <c:v>0.51049999999999995</c:v>
                </c:pt>
                <c:pt idx="1874">
                  <c:v>0.51070000000000004</c:v>
                </c:pt>
                <c:pt idx="1875">
                  <c:v>0.51200000000000001</c:v>
                </c:pt>
                <c:pt idx="1876">
                  <c:v>0.51229999999999998</c:v>
                </c:pt>
                <c:pt idx="1877">
                  <c:v>0.51319999999999999</c:v>
                </c:pt>
                <c:pt idx="1878">
                  <c:v>0.51800000000000002</c:v>
                </c:pt>
                <c:pt idx="1879">
                  <c:v>0.51900000000000002</c:v>
                </c:pt>
                <c:pt idx="1880">
                  <c:v>0.52059999999999995</c:v>
                </c:pt>
                <c:pt idx="1881">
                  <c:v>0.52070000000000005</c:v>
                </c:pt>
                <c:pt idx="1882">
                  <c:v>0.52329999999999999</c:v>
                </c:pt>
                <c:pt idx="1883">
                  <c:v>0.52380000000000004</c:v>
                </c:pt>
                <c:pt idx="1884">
                  <c:v>0.52600000000000002</c:v>
                </c:pt>
                <c:pt idx="1885">
                  <c:v>0.52690000000000003</c:v>
                </c:pt>
                <c:pt idx="1886">
                  <c:v>0.53320000000000001</c:v>
                </c:pt>
                <c:pt idx="1887">
                  <c:v>0.53320000000000001</c:v>
                </c:pt>
                <c:pt idx="1888">
                  <c:v>0.5333</c:v>
                </c:pt>
                <c:pt idx="1889">
                  <c:v>0.53400000000000003</c:v>
                </c:pt>
                <c:pt idx="1890">
                  <c:v>0.53500000000000003</c:v>
                </c:pt>
                <c:pt idx="1891">
                  <c:v>0.53569999999999995</c:v>
                </c:pt>
                <c:pt idx="1892">
                  <c:v>0.53859999999999997</c:v>
                </c:pt>
                <c:pt idx="1893">
                  <c:v>0.5393</c:v>
                </c:pt>
                <c:pt idx="1894">
                  <c:v>0.53969999999999996</c:v>
                </c:pt>
                <c:pt idx="1895">
                  <c:v>0.54210000000000003</c:v>
                </c:pt>
                <c:pt idx="1896">
                  <c:v>0.54259999999999997</c:v>
                </c:pt>
                <c:pt idx="1897">
                  <c:v>0.54749999999999999</c:v>
                </c:pt>
                <c:pt idx="1898">
                  <c:v>0.54790000000000005</c:v>
                </c:pt>
                <c:pt idx="1899">
                  <c:v>0.54869999999999997</c:v>
                </c:pt>
                <c:pt idx="1900">
                  <c:v>0.54949999999999999</c:v>
                </c:pt>
                <c:pt idx="1901">
                  <c:v>0.55030000000000001</c:v>
                </c:pt>
                <c:pt idx="1902">
                  <c:v>0.55559999999999998</c:v>
                </c:pt>
                <c:pt idx="1903">
                  <c:v>0.55669999999999997</c:v>
                </c:pt>
                <c:pt idx="1904">
                  <c:v>0.55720000000000003</c:v>
                </c:pt>
                <c:pt idx="1905">
                  <c:v>0.55840000000000001</c:v>
                </c:pt>
                <c:pt idx="1906">
                  <c:v>0.55930000000000002</c:v>
                </c:pt>
                <c:pt idx="1907">
                  <c:v>0.56010000000000004</c:v>
                </c:pt>
                <c:pt idx="1908">
                  <c:v>0.56220000000000003</c:v>
                </c:pt>
                <c:pt idx="1909">
                  <c:v>0.56269999999999998</c:v>
                </c:pt>
                <c:pt idx="1910">
                  <c:v>0.56289999999999996</c:v>
                </c:pt>
                <c:pt idx="1911">
                  <c:v>0.56340000000000001</c:v>
                </c:pt>
                <c:pt idx="1912">
                  <c:v>0.56379999999999997</c:v>
                </c:pt>
                <c:pt idx="1913">
                  <c:v>0.56510000000000005</c:v>
                </c:pt>
                <c:pt idx="1914">
                  <c:v>0.56510000000000005</c:v>
                </c:pt>
                <c:pt idx="1915">
                  <c:v>0.56569999999999998</c:v>
                </c:pt>
                <c:pt idx="1916">
                  <c:v>0.56789999999999996</c:v>
                </c:pt>
                <c:pt idx="1917">
                  <c:v>0.56840000000000002</c:v>
                </c:pt>
                <c:pt idx="1918">
                  <c:v>0.56910000000000005</c:v>
                </c:pt>
                <c:pt idx="1919">
                  <c:v>0.57540000000000002</c:v>
                </c:pt>
                <c:pt idx="1920">
                  <c:v>0.57750000000000001</c:v>
                </c:pt>
                <c:pt idx="1921">
                  <c:v>0.57820000000000005</c:v>
                </c:pt>
                <c:pt idx="1922">
                  <c:v>0.57830000000000004</c:v>
                </c:pt>
                <c:pt idx="1923">
                  <c:v>0.57940000000000003</c:v>
                </c:pt>
                <c:pt idx="1924">
                  <c:v>0.58009999999999995</c:v>
                </c:pt>
                <c:pt idx="1925">
                  <c:v>0.58140000000000003</c:v>
                </c:pt>
                <c:pt idx="1926">
                  <c:v>0.58320000000000005</c:v>
                </c:pt>
                <c:pt idx="1927">
                  <c:v>0.58599999999999997</c:v>
                </c:pt>
                <c:pt idx="1928">
                  <c:v>0.58720000000000006</c:v>
                </c:pt>
                <c:pt idx="1929">
                  <c:v>0.58760000000000001</c:v>
                </c:pt>
                <c:pt idx="1930">
                  <c:v>0.58809999999999996</c:v>
                </c:pt>
                <c:pt idx="1931">
                  <c:v>0.58899999999999997</c:v>
                </c:pt>
                <c:pt idx="1932">
                  <c:v>0.59130000000000005</c:v>
                </c:pt>
                <c:pt idx="1933">
                  <c:v>0.59509999999999996</c:v>
                </c:pt>
                <c:pt idx="1934">
                  <c:v>0.59589999999999999</c:v>
                </c:pt>
                <c:pt idx="1935">
                  <c:v>0.59619999999999995</c:v>
                </c:pt>
                <c:pt idx="1936">
                  <c:v>0.59689999999999999</c:v>
                </c:pt>
                <c:pt idx="1937">
                  <c:v>0.59830000000000005</c:v>
                </c:pt>
                <c:pt idx="1938">
                  <c:v>0.59919999999999995</c:v>
                </c:pt>
                <c:pt idx="1939">
                  <c:v>0.6008</c:v>
                </c:pt>
                <c:pt idx="1940">
                  <c:v>0.60309999999999997</c:v>
                </c:pt>
                <c:pt idx="1941">
                  <c:v>0.60460000000000003</c:v>
                </c:pt>
                <c:pt idx="1942">
                  <c:v>0.60460000000000003</c:v>
                </c:pt>
                <c:pt idx="1943">
                  <c:v>0.61</c:v>
                </c:pt>
                <c:pt idx="1944">
                  <c:v>0.61370000000000002</c:v>
                </c:pt>
                <c:pt idx="1945">
                  <c:v>0.61399999999999999</c:v>
                </c:pt>
                <c:pt idx="1946">
                  <c:v>0.61439999999999995</c:v>
                </c:pt>
                <c:pt idx="1947">
                  <c:v>0.6149</c:v>
                </c:pt>
                <c:pt idx="1948">
                  <c:v>0.61770000000000003</c:v>
                </c:pt>
                <c:pt idx="1949">
                  <c:v>0.61819999999999997</c:v>
                </c:pt>
                <c:pt idx="1950">
                  <c:v>0.62019999999999997</c:v>
                </c:pt>
                <c:pt idx="1951">
                  <c:v>0.62090000000000001</c:v>
                </c:pt>
                <c:pt idx="1952">
                  <c:v>0.62119999999999997</c:v>
                </c:pt>
                <c:pt idx="1953">
                  <c:v>0.62180000000000002</c:v>
                </c:pt>
                <c:pt idx="1954">
                  <c:v>0.62180000000000002</c:v>
                </c:pt>
                <c:pt idx="1955">
                  <c:v>0.62190000000000001</c:v>
                </c:pt>
                <c:pt idx="1956">
                  <c:v>0.62260000000000004</c:v>
                </c:pt>
                <c:pt idx="1957">
                  <c:v>0.62729999999999997</c:v>
                </c:pt>
                <c:pt idx="1958">
                  <c:v>0.62770000000000004</c:v>
                </c:pt>
                <c:pt idx="1959">
                  <c:v>0.63070000000000004</c:v>
                </c:pt>
                <c:pt idx="1960">
                  <c:v>0.63270000000000004</c:v>
                </c:pt>
                <c:pt idx="1961">
                  <c:v>0.63580000000000003</c:v>
                </c:pt>
                <c:pt idx="1962">
                  <c:v>0.63580000000000003</c:v>
                </c:pt>
                <c:pt idx="1963">
                  <c:v>0.63780000000000003</c:v>
                </c:pt>
                <c:pt idx="1964">
                  <c:v>0.6381</c:v>
                </c:pt>
                <c:pt idx="1965">
                  <c:v>0.63859999999999995</c:v>
                </c:pt>
                <c:pt idx="1966">
                  <c:v>0.64019999999999999</c:v>
                </c:pt>
                <c:pt idx="1967">
                  <c:v>0.64180000000000004</c:v>
                </c:pt>
                <c:pt idx="1968">
                  <c:v>0.64229999999999998</c:v>
                </c:pt>
                <c:pt idx="1969">
                  <c:v>0.64490000000000003</c:v>
                </c:pt>
                <c:pt idx="1970">
                  <c:v>0.64590000000000003</c:v>
                </c:pt>
                <c:pt idx="1971">
                  <c:v>0.64629999999999999</c:v>
                </c:pt>
                <c:pt idx="1972">
                  <c:v>0.64680000000000004</c:v>
                </c:pt>
                <c:pt idx="1973">
                  <c:v>0.65210000000000001</c:v>
                </c:pt>
                <c:pt idx="1974">
                  <c:v>0.65400000000000003</c:v>
                </c:pt>
                <c:pt idx="1975">
                  <c:v>0.6542</c:v>
                </c:pt>
                <c:pt idx="1976">
                  <c:v>0.65459999999999996</c:v>
                </c:pt>
                <c:pt idx="1977">
                  <c:v>0.65939999999999999</c:v>
                </c:pt>
                <c:pt idx="1978">
                  <c:v>0.6613</c:v>
                </c:pt>
                <c:pt idx="1979">
                  <c:v>0.66310000000000002</c:v>
                </c:pt>
                <c:pt idx="1980">
                  <c:v>0.66320000000000001</c:v>
                </c:pt>
                <c:pt idx="1981">
                  <c:v>0.6633</c:v>
                </c:pt>
                <c:pt idx="1982">
                  <c:v>0.66479999999999995</c:v>
                </c:pt>
                <c:pt idx="1983">
                  <c:v>0.6653</c:v>
                </c:pt>
                <c:pt idx="1984">
                  <c:v>0.66779999999999995</c:v>
                </c:pt>
                <c:pt idx="1985">
                  <c:v>0.66790000000000005</c:v>
                </c:pt>
                <c:pt idx="1986">
                  <c:v>0.67</c:v>
                </c:pt>
                <c:pt idx="1987">
                  <c:v>0.67090000000000005</c:v>
                </c:pt>
                <c:pt idx="1988">
                  <c:v>0.67130000000000001</c:v>
                </c:pt>
                <c:pt idx="1989">
                  <c:v>0.67159999999999997</c:v>
                </c:pt>
                <c:pt idx="1990">
                  <c:v>0.67159999999999997</c:v>
                </c:pt>
                <c:pt idx="1991">
                  <c:v>0.6734</c:v>
                </c:pt>
                <c:pt idx="1992">
                  <c:v>0.67789999999999995</c:v>
                </c:pt>
                <c:pt idx="1993">
                  <c:v>0.67820000000000003</c:v>
                </c:pt>
                <c:pt idx="1994">
                  <c:v>0.68</c:v>
                </c:pt>
                <c:pt idx="1995">
                  <c:v>0.68289999999999995</c:v>
                </c:pt>
                <c:pt idx="1996">
                  <c:v>0.68379999999999996</c:v>
                </c:pt>
                <c:pt idx="1997">
                  <c:v>0.68510000000000004</c:v>
                </c:pt>
                <c:pt idx="1998">
                  <c:v>0.6865</c:v>
                </c:pt>
                <c:pt idx="1999">
                  <c:v>0.68679999999999997</c:v>
                </c:pt>
                <c:pt idx="2000">
                  <c:v>0.69099999999999995</c:v>
                </c:pt>
                <c:pt idx="2001">
                  <c:v>0.69140000000000001</c:v>
                </c:pt>
                <c:pt idx="2002">
                  <c:v>0.6915</c:v>
                </c:pt>
                <c:pt idx="2003">
                  <c:v>0.69159999999999999</c:v>
                </c:pt>
                <c:pt idx="2004">
                  <c:v>0.69279999999999997</c:v>
                </c:pt>
                <c:pt idx="2005">
                  <c:v>0.69289999999999996</c:v>
                </c:pt>
                <c:pt idx="2006">
                  <c:v>0.69550000000000001</c:v>
                </c:pt>
                <c:pt idx="2007">
                  <c:v>0.69620000000000004</c:v>
                </c:pt>
                <c:pt idx="2008">
                  <c:v>0.69720000000000004</c:v>
                </c:pt>
                <c:pt idx="2009">
                  <c:v>0.69740000000000002</c:v>
                </c:pt>
                <c:pt idx="2010">
                  <c:v>0.69799999999999995</c:v>
                </c:pt>
                <c:pt idx="2011">
                  <c:v>0.69869999999999999</c:v>
                </c:pt>
                <c:pt idx="2012">
                  <c:v>0.69869999999999999</c:v>
                </c:pt>
                <c:pt idx="2013">
                  <c:v>0.70540000000000003</c:v>
                </c:pt>
                <c:pt idx="2014">
                  <c:v>0.70589999999999997</c:v>
                </c:pt>
                <c:pt idx="2015">
                  <c:v>0.70589999999999997</c:v>
                </c:pt>
                <c:pt idx="2016">
                  <c:v>0.70609999999999995</c:v>
                </c:pt>
                <c:pt idx="2017">
                  <c:v>0.70609999999999995</c:v>
                </c:pt>
                <c:pt idx="2018">
                  <c:v>0.70630000000000004</c:v>
                </c:pt>
                <c:pt idx="2019">
                  <c:v>0.70850000000000002</c:v>
                </c:pt>
                <c:pt idx="2020">
                  <c:v>0.70889999999999997</c:v>
                </c:pt>
                <c:pt idx="2021">
                  <c:v>0.71319999999999995</c:v>
                </c:pt>
                <c:pt idx="2022">
                  <c:v>0.71360000000000001</c:v>
                </c:pt>
                <c:pt idx="2023">
                  <c:v>0.71379999999999999</c:v>
                </c:pt>
                <c:pt idx="2024">
                  <c:v>0.71389999999999998</c:v>
                </c:pt>
                <c:pt idx="2025">
                  <c:v>0.71409999999999996</c:v>
                </c:pt>
                <c:pt idx="2026">
                  <c:v>0.71419999999999995</c:v>
                </c:pt>
                <c:pt idx="2027">
                  <c:v>0.71699999999999997</c:v>
                </c:pt>
                <c:pt idx="2028">
                  <c:v>0.71840000000000004</c:v>
                </c:pt>
                <c:pt idx="2029">
                  <c:v>0.71879999999999999</c:v>
                </c:pt>
                <c:pt idx="2030">
                  <c:v>0.72060000000000002</c:v>
                </c:pt>
                <c:pt idx="2031">
                  <c:v>0.7278</c:v>
                </c:pt>
                <c:pt idx="2032">
                  <c:v>0.73</c:v>
                </c:pt>
                <c:pt idx="2033">
                  <c:v>0.73070000000000002</c:v>
                </c:pt>
                <c:pt idx="2034">
                  <c:v>0.73939999999999995</c:v>
                </c:pt>
                <c:pt idx="2035">
                  <c:v>0.73960000000000004</c:v>
                </c:pt>
                <c:pt idx="2036">
                  <c:v>0.73970000000000002</c:v>
                </c:pt>
                <c:pt idx="2037">
                  <c:v>0.74</c:v>
                </c:pt>
                <c:pt idx="2038">
                  <c:v>0.74299999999999999</c:v>
                </c:pt>
                <c:pt idx="2039">
                  <c:v>0.74299999999999999</c:v>
                </c:pt>
                <c:pt idx="2040">
                  <c:v>0.74329999999999996</c:v>
                </c:pt>
                <c:pt idx="2041">
                  <c:v>0.74429999999999996</c:v>
                </c:pt>
                <c:pt idx="2042">
                  <c:v>0.745</c:v>
                </c:pt>
                <c:pt idx="2043">
                  <c:v>0.74539999999999995</c:v>
                </c:pt>
                <c:pt idx="2044">
                  <c:v>0.74680000000000002</c:v>
                </c:pt>
                <c:pt idx="2045">
                  <c:v>0.74850000000000005</c:v>
                </c:pt>
                <c:pt idx="2046">
                  <c:v>0.749</c:v>
                </c:pt>
                <c:pt idx="2047">
                  <c:v>0.74950000000000006</c:v>
                </c:pt>
                <c:pt idx="2048">
                  <c:v>0.74960000000000004</c:v>
                </c:pt>
                <c:pt idx="2049">
                  <c:v>0.75180000000000002</c:v>
                </c:pt>
                <c:pt idx="2050">
                  <c:v>0.75219999999999998</c:v>
                </c:pt>
                <c:pt idx="2051">
                  <c:v>0.75749999999999995</c:v>
                </c:pt>
                <c:pt idx="2052">
                  <c:v>0.75829999999999997</c:v>
                </c:pt>
                <c:pt idx="2053">
                  <c:v>0.76060000000000005</c:v>
                </c:pt>
                <c:pt idx="2054">
                  <c:v>0.7621</c:v>
                </c:pt>
                <c:pt idx="2055">
                  <c:v>0.76490000000000002</c:v>
                </c:pt>
                <c:pt idx="2056">
                  <c:v>0.76559999999999995</c:v>
                </c:pt>
                <c:pt idx="2057">
                  <c:v>0.76559999999999995</c:v>
                </c:pt>
                <c:pt idx="2058">
                  <c:v>0.76659999999999995</c:v>
                </c:pt>
                <c:pt idx="2059">
                  <c:v>0.76729999999999998</c:v>
                </c:pt>
                <c:pt idx="2060">
                  <c:v>0.76739999999999997</c:v>
                </c:pt>
                <c:pt idx="2061">
                  <c:v>0.7681</c:v>
                </c:pt>
                <c:pt idx="2062">
                  <c:v>0.76939999999999997</c:v>
                </c:pt>
                <c:pt idx="2063">
                  <c:v>0.7732</c:v>
                </c:pt>
                <c:pt idx="2064">
                  <c:v>0.77470000000000006</c:v>
                </c:pt>
                <c:pt idx="2065">
                  <c:v>0.7782</c:v>
                </c:pt>
                <c:pt idx="2066">
                  <c:v>0.78039999999999998</c:v>
                </c:pt>
                <c:pt idx="2067">
                  <c:v>0.78290000000000004</c:v>
                </c:pt>
                <c:pt idx="2068">
                  <c:v>0.78400000000000003</c:v>
                </c:pt>
                <c:pt idx="2069">
                  <c:v>0.78520000000000001</c:v>
                </c:pt>
                <c:pt idx="2070">
                  <c:v>0.7853</c:v>
                </c:pt>
                <c:pt idx="2071">
                  <c:v>0.78680000000000005</c:v>
                </c:pt>
                <c:pt idx="2072">
                  <c:v>0.79090000000000005</c:v>
                </c:pt>
                <c:pt idx="2073">
                  <c:v>0.7913</c:v>
                </c:pt>
                <c:pt idx="2074">
                  <c:v>0.79210000000000003</c:v>
                </c:pt>
                <c:pt idx="2075">
                  <c:v>0.79359999999999997</c:v>
                </c:pt>
                <c:pt idx="2076">
                  <c:v>0.79449999999999998</c:v>
                </c:pt>
                <c:pt idx="2077">
                  <c:v>0.7964</c:v>
                </c:pt>
                <c:pt idx="2078">
                  <c:v>0.80179999999999996</c:v>
                </c:pt>
                <c:pt idx="2079">
                  <c:v>0.80230000000000001</c:v>
                </c:pt>
                <c:pt idx="2080">
                  <c:v>0.80449999999999999</c:v>
                </c:pt>
                <c:pt idx="2081">
                  <c:v>0.80740000000000001</c:v>
                </c:pt>
                <c:pt idx="2082">
                  <c:v>0.8085</c:v>
                </c:pt>
                <c:pt idx="2083">
                  <c:v>0.80989999999999995</c:v>
                </c:pt>
                <c:pt idx="2084">
                  <c:v>0.81079999999999997</c:v>
                </c:pt>
                <c:pt idx="2085">
                  <c:v>0.81589999999999996</c:v>
                </c:pt>
                <c:pt idx="2086">
                  <c:v>0.81659999999999999</c:v>
                </c:pt>
                <c:pt idx="2087">
                  <c:v>0.81659999999999999</c:v>
                </c:pt>
                <c:pt idx="2088">
                  <c:v>0.82130000000000003</c:v>
                </c:pt>
                <c:pt idx="2089">
                  <c:v>0.82509999999999994</c:v>
                </c:pt>
                <c:pt idx="2090">
                  <c:v>0.82579999999999998</c:v>
                </c:pt>
                <c:pt idx="2091">
                  <c:v>0.82699999999999996</c:v>
                </c:pt>
                <c:pt idx="2092">
                  <c:v>0.83360000000000001</c:v>
                </c:pt>
                <c:pt idx="2093">
                  <c:v>0.8357</c:v>
                </c:pt>
                <c:pt idx="2094">
                  <c:v>0.83889999999999998</c:v>
                </c:pt>
                <c:pt idx="2095">
                  <c:v>0.84009999999999996</c:v>
                </c:pt>
                <c:pt idx="2096">
                  <c:v>0.84089999999999998</c:v>
                </c:pt>
                <c:pt idx="2097">
                  <c:v>0.8427</c:v>
                </c:pt>
                <c:pt idx="2098">
                  <c:v>0.8488</c:v>
                </c:pt>
                <c:pt idx="2099">
                  <c:v>0.85550000000000004</c:v>
                </c:pt>
                <c:pt idx="2100">
                  <c:v>0.85599999999999998</c:v>
                </c:pt>
                <c:pt idx="2101">
                  <c:v>0.85770000000000002</c:v>
                </c:pt>
                <c:pt idx="2102">
                  <c:v>0.85780000000000001</c:v>
                </c:pt>
                <c:pt idx="2103">
                  <c:v>0.8599</c:v>
                </c:pt>
                <c:pt idx="2104">
                  <c:v>0.86019999999999996</c:v>
                </c:pt>
                <c:pt idx="2105">
                  <c:v>0.86050000000000004</c:v>
                </c:pt>
                <c:pt idx="2106">
                  <c:v>0.86270000000000002</c:v>
                </c:pt>
                <c:pt idx="2107">
                  <c:v>0.86799999999999999</c:v>
                </c:pt>
                <c:pt idx="2108">
                  <c:v>0.87370000000000003</c:v>
                </c:pt>
                <c:pt idx="2109">
                  <c:v>0.87370000000000003</c:v>
                </c:pt>
                <c:pt idx="2110">
                  <c:v>0.87760000000000005</c:v>
                </c:pt>
                <c:pt idx="2111">
                  <c:v>0.88160000000000005</c:v>
                </c:pt>
                <c:pt idx="2112">
                  <c:v>0.88560000000000005</c:v>
                </c:pt>
                <c:pt idx="2113">
                  <c:v>0.88719999999999999</c:v>
                </c:pt>
                <c:pt idx="2114">
                  <c:v>0.88759999999999994</c:v>
                </c:pt>
                <c:pt idx="2115">
                  <c:v>0.89570000000000005</c:v>
                </c:pt>
                <c:pt idx="2116">
                  <c:v>0.89659999999999995</c:v>
                </c:pt>
                <c:pt idx="2117">
                  <c:v>0.89970000000000006</c:v>
                </c:pt>
                <c:pt idx="2118">
                  <c:v>0.90210000000000001</c:v>
                </c:pt>
                <c:pt idx="2119">
                  <c:v>0.90359999999999996</c:v>
                </c:pt>
                <c:pt idx="2120">
                  <c:v>0.90559999999999996</c:v>
                </c:pt>
                <c:pt idx="2121">
                  <c:v>0.91169999999999995</c:v>
                </c:pt>
                <c:pt idx="2122">
                  <c:v>0.9123</c:v>
                </c:pt>
                <c:pt idx="2123">
                  <c:v>0.93889999999999996</c:v>
                </c:pt>
                <c:pt idx="2124">
                  <c:v>0.93959999999999999</c:v>
                </c:pt>
                <c:pt idx="2125">
                  <c:v>0.94159999999999999</c:v>
                </c:pt>
                <c:pt idx="2126">
                  <c:v>0.94930000000000003</c:v>
                </c:pt>
                <c:pt idx="2127">
                  <c:v>0.95309999999999995</c:v>
                </c:pt>
                <c:pt idx="2128">
                  <c:v>0.95909999999999995</c:v>
                </c:pt>
                <c:pt idx="2129">
                  <c:v>0.96189999999999998</c:v>
                </c:pt>
                <c:pt idx="2130">
                  <c:v>0.96299999999999997</c:v>
                </c:pt>
                <c:pt idx="2131">
                  <c:v>0.96460000000000001</c:v>
                </c:pt>
                <c:pt idx="2132">
                  <c:v>0.97409999999999997</c:v>
                </c:pt>
                <c:pt idx="2133">
                  <c:v>0.97960000000000003</c:v>
                </c:pt>
                <c:pt idx="2134">
                  <c:v>0.99270000000000003</c:v>
                </c:pt>
              </c:numCache>
            </c:numRef>
          </c:xVal>
          <c:yVal>
            <c:numRef>
              <c:f>togov10_by_vah!$C$2:$C$2225</c:f>
              <c:numCache>
                <c:formatCode>General</c:formatCode>
                <c:ptCount val="2224"/>
                <c:pt idx="0">
                  <c:v>7.6899999999999996E-2</c:v>
                </c:pt>
                <c:pt idx="1">
                  <c:v>0.28570000000000001</c:v>
                </c:pt>
                <c:pt idx="2">
                  <c:v>0.13039999999999999</c:v>
                </c:pt>
                <c:pt idx="3">
                  <c:v>0.52939999999999998</c:v>
                </c:pt>
                <c:pt idx="4">
                  <c:v>0.36</c:v>
                </c:pt>
                <c:pt idx="5">
                  <c:v>0.30299999999999999</c:v>
                </c:pt>
                <c:pt idx="6">
                  <c:v>0.4375</c:v>
                </c:pt>
                <c:pt idx="7">
                  <c:v>0.6</c:v>
                </c:pt>
                <c:pt idx="8">
                  <c:v>0.625</c:v>
                </c:pt>
                <c:pt idx="9">
                  <c:v>0.92220000000000002</c:v>
                </c:pt>
                <c:pt idx="10">
                  <c:v>0.04</c:v>
                </c:pt>
                <c:pt idx="11">
                  <c:v>0</c:v>
                </c:pt>
                <c:pt idx="12">
                  <c:v>0.41899999999999998</c:v>
                </c:pt>
                <c:pt idx="13">
                  <c:v>0.54810000000000003</c:v>
                </c:pt>
                <c:pt idx="14">
                  <c:v>0.46410000000000001</c:v>
                </c:pt>
                <c:pt idx="15">
                  <c:v>0.5262</c:v>
                </c:pt>
                <c:pt idx="16">
                  <c:v>0.58760000000000001</c:v>
                </c:pt>
                <c:pt idx="17">
                  <c:v>0.53280000000000005</c:v>
                </c:pt>
                <c:pt idx="18">
                  <c:v>0.35799999999999998</c:v>
                </c:pt>
                <c:pt idx="19">
                  <c:v>0.56769999999999998</c:v>
                </c:pt>
                <c:pt idx="20">
                  <c:v>0.64770000000000005</c:v>
                </c:pt>
                <c:pt idx="21">
                  <c:v>0.71050000000000002</c:v>
                </c:pt>
                <c:pt idx="22">
                  <c:v>0.63770000000000004</c:v>
                </c:pt>
                <c:pt idx="23">
                  <c:v>0.4748</c:v>
                </c:pt>
                <c:pt idx="24">
                  <c:v>0.59830000000000005</c:v>
                </c:pt>
                <c:pt idx="25">
                  <c:v>0.63049999999999995</c:v>
                </c:pt>
                <c:pt idx="26">
                  <c:v>0.58789999999999998</c:v>
                </c:pt>
                <c:pt idx="27">
                  <c:v>0.45600000000000002</c:v>
                </c:pt>
                <c:pt idx="28">
                  <c:v>0.32829999999999998</c:v>
                </c:pt>
                <c:pt idx="29">
                  <c:v>0.54100000000000004</c:v>
                </c:pt>
                <c:pt idx="30">
                  <c:v>0.2959</c:v>
                </c:pt>
                <c:pt idx="31">
                  <c:v>0.54249999999999998</c:v>
                </c:pt>
                <c:pt idx="32">
                  <c:v>0.3296</c:v>
                </c:pt>
                <c:pt idx="33">
                  <c:v>0.46729999999999999</c:v>
                </c:pt>
                <c:pt idx="34">
                  <c:v>9.64E-2</c:v>
                </c:pt>
                <c:pt idx="35">
                  <c:v>0.39410000000000001</c:v>
                </c:pt>
                <c:pt idx="36">
                  <c:v>0.39410000000000001</c:v>
                </c:pt>
                <c:pt idx="37">
                  <c:v>0.43730000000000002</c:v>
                </c:pt>
                <c:pt idx="38">
                  <c:v>0.48380000000000001</c:v>
                </c:pt>
                <c:pt idx="39">
                  <c:v>0.51070000000000004</c:v>
                </c:pt>
                <c:pt idx="40">
                  <c:v>0.62119999999999997</c:v>
                </c:pt>
                <c:pt idx="41">
                  <c:v>0.5</c:v>
                </c:pt>
                <c:pt idx="42">
                  <c:v>0.64590000000000003</c:v>
                </c:pt>
                <c:pt idx="43">
                  <c:v>0.36420000000000002</c:v>
                </c:pt>
                <c:pt idx="44">
                  <c:v>0.66059999999999997</c:v>
                </c:pt>
                <c:pt idx="45">
                  <c:v>0.65300000000000002</c:v>
                </c:pt>
                <c:pt idx="46">
                  <c:v>0.48809999999999998</c:v>
                </c:pt>
                <c:pt idx="47">
                  <c:v>0.56679999999999997</c:v>
                </c:pt>
                <c:pt idx="48">
                  <c:v>0.52129999999999999</c:v>
                </c:pt>
                <c:pt idx="49">
                  <c:v>0.62980000000000003</c:v>
                </c:pt>
                <c:pt idx="50">
                  <c:v>0.63859999999999995</c:v>
                </c:pt>
                <c:pt idx="51">
                  <c:v>0.41849999999999998</c:v>
                </c:pt>
                <c:pt idx="52">
                  <c:v>0.60299999999999998</c:v>
                </c:pt>
                <c:pt idx="53">
                  <c:v>0.77439999999999998</c:v>
                </c:pt>
                <c:pt idx="54">
                  <c:v>0.65800000000000003</c:v>
                </c:pt>
                <c:pt idx="55">
                  <c:v>0.30299999999999999</c:v>
                </c:pt>
                <c:pt idx="56">
                  <c:v>0.60140000000000005</c:v>
                </c:pt>
                <c:pt idx="57">
                  <c:v>0.45179999999999998</c:v>
                </c:pt>
                <c:pt idx="58">
                  <c:v>0.4042</c:v>
                </c:pt>
                <c:pt idx="59">
                  <c:v>0.37080000000000002</c:v>
                </c:pt>
                <c:pt idx="60">
                  <c:v>0.36109999999999998</c:v>
                </c:pt>
                <c:pt idx="61">
                  <c:v>0.6321</c:v>
                </c:pt>
                <c:pt idx="62">
                  <c:v>0.37840000000000001</c:v>
                </c:pt>
                <c:pt idx="63">
                  <c:v>0.55889999999999995</c:v>
                </c:pt>
                <c:pt idx="64">
                  <c:v>0.53259999999999996</c:v>
                </c:pt>
                <c:pt idx="65">
                  <c:v>0.64939999999999998</c:v>
                </c:pt>
                <c:pt idx="66">
                  <c:v>0.67759999999999998</c:v>
                </c:pt>
                <c:pt idx="67">
                  <c:v>0.5746</c:v>
                </c:pt>
                <c:pt idx="68">
                  <c:v>0.60350000000000004</c:v>
                </c:pt>
                <c:pt idx="69">
                  <c:v>0.62360000000000004</c:v>
                </c:pt>
                <c:pt idx="70">
                  <c:v>0.62609999999999999</c:v>
                </c:pt>
                <c:pt idx="71">
                  <c:v>0.63380000000000003</c:v>
                </c:pt>
                <c:pt idx="72">
                  <c:v>0.73819999999999997</c:v>
                </c:pt>
                <c:pt idx="73">
                  <c:v>0.60340000000000005</c:v>
                </c:pt>
                <c:pt idx="74">
                  <c:v>0.63060000000000005</c:v>
                </c:pt>
                <c:pt idx="75">
                  <c:v>0.69840000000000002</c:v>
                </c:pt>
                <c:pt idx="76">
                  <c:v>0.2</c:v>
                </c:pt>
                <c:pt idx="77">
                  <c:v>0.58099999999999996</c:v>
                </c:pt>
                <c:pt idx="78">
                  <c:v>0.6038</c:v>
                </c:pt>
                <c:pt idx="79">
                  <c:v>0.56799999999999995</c:v>
                </c:pt>
                <c:pt idx="80">
                  <c:v>0.62929999999999997</c:v>
                </c:pt>
                <c:pt idx="81">
                  <c:v>0.626</c:v>
                </c:pt>
                <c:pt idx="82">
                  <c:v>0.6411</c:v>
                </c:pt>
                <c:pt idx="83">
                  <c:v>0.38819999999999999</c:v>
                </c:pt>
                <c:pt idx="84">
                  <c:v>0.55289999999999995</c:v>
                </c:pt>
                <c:pt idx="85">
                  <c:v>0.63949999999999996</c:v>
                </c:pt>
                <c:pt idx="86">
                  <c:v>0.43640000000000001</c:v>
                </c:pt>
                <c:pt idx="87">
                  <c:v>0.57999999999999996</c:v>
                </c:pt>
                <c:pt idx="88">
                  <c:v>0.59099999999999997</c:v>
                </c:pt>
                <c:pt idx="89">
                  <c:v>0.21</c:v>
                </c:pt>
                <c:pt idx="90">
                  <c:v>0.70589999999999997</c:v>
                </c:pt>
                <c:pt idx="91">
                  <c:v>0.62970000000000004</c:v>
                </c:pt>
                <c:pt idx="92">
                  <c:v>0.56330000000000002</c:v>
                </c:pt>
                <c:pt idx="93">
                  <c:v>0.66379999999999995</c:v>
                </c:pt>
                <c:pt idx="94">
                  <c:v>0.17979999999999999</c:v>
                </c:pt>
                <c:pt idx="95">
                  <c:v>0.66739999999999999</c:v>
                </c:pt>
                <c:pt idx="96">
                  <c:v>0.51049999999999995</c:v>
                </c:pt>
                <c:pt idx="97">
                  <c:v>0.62339999999999995</c:v>
                </c:pt>
                <c:pt idx="98">
                  <c:v>0.52839999999999998</c:v>
                </c:pt>
                <c:pt idx="99">
                  <c:v>0.57569999999999999</c:v>
                </c:pt>
                <c:pt idx="100">
                  <c:v>0.59650000000000003</c:v>
                </c:pt>
                <c:pt idx="101">
                  <c:v>0.65200000000000002</c:v>
                </c:pt>
                <c:pt idx="102">
                  <c:v>0.60529999999999995</c:v>
                </c:pt>
                <c:pt idx="103">
                  <c:v>0.67159999999999997</c:v>
                </c:pt>
                <c:pt idx="104">
                  <c:v>0.6472</c:v>
                </c:pt>
                <c:pt idx="105">
                  <c:v>0.56989999999999996</c:v>
                </c:pt>
                <c:pt idx="106">
                  <c:v>0.58689999999999998</c:v>
                </c:pt>
                <c:pt idx="107">
                  <c:v>0.1285</c:v>
                </c:pt>
                <c:pt idx="108">
                  <c:v>0.55700000000000005</c:v>
                </c:pt>
                <c:pt idx="109">
                  <c:v>0.58740000000000003</c:v>
                </c:pt>
                <c:pt idx="110">
                  <c:v>0.58079999999999998</c:v>
                </c:pt>
                <c:pt idx="111">
                  <c:v>0.42609999999999998</c:v>
                </c:pt>
                <c:pt idx="112">
                  <c:v>0.75290000000000001</c:v>
                </c:pt>
                <c:pt idx="113">
                  <c:v>0.56120000000000003</c:v>
                </c:pt>
                <c:pt idx="114">
                  <c:v>0.58919999999999995</c:v>
                </c:pt>
                <c:pt idx="115">
                  <c:v>0.60299999999999998</c:v>
                </c:pt>
                <c:pt idx="116">
                  <c:v>0.61550000000000005</c:v>
                </c:pt>
                <c:pt idx="117">
                  <c:v>0.58209999999999995</c:v>
                </c:pt>
                <c:pt idx="118">
                  <c:v>0.56889999999999996</c:v>
                </c:pt>
                <c:pt idx="119">
                  <c:v>0.34060000000000001</c:v>
                </c:pt>
                <c:pt idx="120">
                  <c:v>0.5504</c:v>
                </c:pt>
                <c:pt idx="121">
                  <c:v>0.60360000000000003</c:v>
                </c:pt>
                <c:pt idx="122">
                  <c:v>0.62790000000000001</c:v>
                </c:pt>
                <c:pt idx="123">
                  <c:v>0.66810000000000003</c:v>
                </c:pt>
                <c:pt idx="124">
                  <c:v>0.60980000000000001</c:v>
                </c:pt>
                <c:pt idx="125">
                  <c:v>0.62219999999999998</c:v>
                </c:pt>
                <c:pt idx="126">
                  <c:v>0.72799999999999998</c:v>
                </c:pt>
                <c:pt idx="127">
                  <c:v>0.72109999999999996</c:v>
                </c:pt>
                <c:pt idx="128">
                  <c:v>0.22789999999999999</c:v>
                </c:pt>
                <c:pt idx="129">
                  <c:v>0.21249999999999999</c:v>
                </c:pt>
                <c:pt idx="130">
                  <c:v>0.64949999999999997</c:v>
                </c:pt>
                <c:pt idx="131">
                  <c:v>0.69010000000000005</c:v>
                </c:pt>
                <c:pt idx="132">
                  <c:v>0.53639999999999999</c:v>
                </c:pt>
                <c:pt idx="133">
                  <c:v>0.65469999999999995</c:v>
                </c:pt>
                <c:pt idx="134">
                  <c:v>0.57979999999999998</c:v>
                </c:pt>
                <c:pt idx="135">
                  <c:v>0.47660000000000002</c:v>
                </c:pt>
                <c:pt idx="136">
                  <c:v>0.68459999999999999</c:v>
                </c:pt>
                <c:pt idx="137">
                  <c:v>0.69130000000000003</c:v>
                </c:pt>
                <c:pt idx="138">
                  <c:v>0.5988</c:v>
                </c:pt>
                <c:pt idx="139">
                  <c:v>0.74199999999999999</c:v>
                </c:pt>
                <c:pt idx="140">
                  <c:v>0.6129</c:v>
                </c:pt>
                <c:pt idx="141">
                  <c:v>0.53539999999999999</c:v>
                </c:pt>
                <c:pt idx="142">
                  <c:v>0.41880000000000001</c:v>
                </c:pt>
                <c:pt idx="143">
                  <c:v>0.72240000000000004</c:v>
                </c:pt>
                <c:pt idx="144">
                  <c:v>0.68110000000000004</c:v>
                </c:pt>
                <c:pt idx="145">
                  <c:v>0.55349999999999999</c:v>
                </c:pt>
                <c:pt idx="146">
                  <c:v>0.49409999999999998</c:v>
                </c:pt>
                <c:pt idx="147">
                  <c:v>0.56259999999999999</c:v>
                </c:pt>
                <c:pt idx="148">
                  <c:v>0.5806</c:v>
                </c:pt>
                <c:pt idx="149">
                  <c:v>0.252</c:v>
                </c:pt>
                <c:pt idx="150">
                  <c:v>0.26100000000000001</c:v>
                </c:pt>
                <c:pt idx="151">
                  <c:v>0.86670000000000003</c:v>
                </c:pt>
                <c:pt idx="152">
                  <c:v>0.80689999999999995</c:v>
                </c:pt>
                <c:pt idx="153">
                  <c:v>0.66359999999999997</c:v>
                </c:pt>
                <c:pt idx="154">
                  <c:v>0.67010000000000003</c:v>
                </c:pt>
                <c:pt idx="155">
                  <c:v>0.7218</c:v>
                </c:pt>
                <c:pt idx="156">
                  <c:v>0.61919999999999997</c:v>
                </c:pt>
                <c:pt idx="157">
                  <c:v>0.70709999999999995</c:v>
                </c:pt>
                <c:pt idx="158">
                  <c:v>0.45900000000000002</c:v>
                </c:pt>
                <c:pt idx="159">
                  <c:v>0.67110000000000003</c:v>
                </c:pt>
                <c:pt idx="160">
                  <c:v>0.58840000000000003</c:v>
                </c:pt>
                <c:pt idx="161">
                  <c:v>0.57450000000000001</c:v>
                </c:pt>
                <c:pt idx="162">
                  <c:v>0.56310000000000004</c:v>
                </c:pt>
                <c:pt idx="163">
                  <c:v>0.98809999999999998</c:v>
                </c:pt>
                <c:pt idx="164">
                  <c:v>0.55579999999999996</c:v>
                </c:pt>
                <c:pt idx="165">
                  <c:v>0.61470000000000002</c:v>
                </c:pt>
                <c:pt idx="166">
                  <c:v>0.64090000000000003</c:v>
                </c:pt>
                <c:pt idx="167">
                  <c:v>0.54300000000000004</c:v>
                </c:pt>
                <c:pt idx="168">
                  <c:v>0.39419999999999999</c:v>
                </c:pt>
                <c:pt idx="169">
                  <c:v>0.5847</c:v>
                </c:pt>
                <c:pt idx="170">
                  <c:v>0.63100000000000001</c:v>
                </c:pt>
                <c:pt idx="171">
                  <c:v>0.59860000000000002</c:v>
                </c:pt>
                <c:pt idx="172">
                  <c:v>0.58520000000000005</c:v>
                </c:pt>
                <c:pt idx="173">
                  <c:v>0.68159999999999998</c:v>
                </c:pt>
                <c:pt idx="174">
                  <c:v>0.44819999999999999</c:v>
                </c:pt>
                <c:pt idx="175">
                  <c:v>0.78569999999999995</c:v>
                </c:pt>
                <c:pt idx="176">
                  <c:v>0.59799999999999998</c:v>
                </c:pt>
                <c:pt idx="177">
                  <c:v>0.2777</c:v>
                </c:pt>
                <c:pt idx="178">
                  <c:v>0.61909999999999998</c:v>
                </c:pt>
                <c:pt idx="179">
                  <c:v>0.49719999999999998</c:v>
                </c:pt>
                <c:pt idx="180">
                  <c:v>0.5948</c:v>
                </c:pt>
                <c:pt idx="181">
                  <c:v>0.73599999999999999</c:v>
                </c:pt>
                <c:pt idx="182">
                  <c:v>0.60389999999999999</c:v>
                </c:pt>
                <c:pt idx="183">
                  <c:v>0.65010000000000001</c:v>
                </c:pt>
                <c:pt idx="184">
                  <c:v>0.18629999999999999</c:v>
                </c:pt>
                <c:pt idx="185">
                  <c:v>0.61899999999999999</c:v>
                </c:pt>
                <c:pt idx="186">
                  <c:v>0.73909999999999998</c:v>
                </c:pt>
                <c:pt idx="187">
                  <c:v>0.50370000000000004</c:v>
                </c:pt>
                <c:pt idx="188">
                  <c:v>0.69620000000000004</c:v>
                </c:pt>
                <c:pt idx="189">
                  <c:v>0.49099999999999999</c:v>
                </c:pt>
                <c:pt idx="190">
                  <c:v>0.42149999999999999</c:v>
                </c:pt>
                <c:pt idx="191">
                  <c:v>0.56669999999999998</c:v>
                </c:pt>
                <c:pt idx="192">
                  <c:v>0.68969999999999998</c:v>
                </c:pt>
                <c:pt idx="193">
                  <c:v>0.622</c:v>
                </c:pt>
                <c:pt idx="194">
                  <c:v>0.58279999999999998</c:v>
                </c:pt>
                <c:pt idx="195">
                  <c:v>0.4304</c:v>
                </c:pt>
                <c:pt idx="196">
                  <c:v>0.5151</c:v>
                </c:pt>
                <c:pt idx="197">
                  <c:v>0.80330000000000001</c:v>
                </c:pt>
                <c:pt idx="198">
                  <c:v>0.6835</c:v>
                </c:pt>
                <c:pt idx="199">
                  <c:v>0.57279999999999998</c:v>
                </c:pt>
                <c:pt idx="200">
                  <c:v>0.4929</c:v>
                </c:pt>
                <c:pt idx="201">
                  <c:v>0.71089999999999998</c:v>
                </c:pt>
                <c:pt idx="202">
                  <c:v>0.67300000000000004</c:v>
                </c:pt>
                <c:pt idx="203">
                  <c:v>0.55389999999999995</c:v>
                </c:pt>
                <c:pt idx="204">
                  <c:v>0.60599999999999998</c:v>
                </c:pt>
                <c:pt idx="205">
                  <c:v>0.62139999999999995</c:v>
                </c:pt>
                <c:pt idx="206">
                  <c:v>0.65010000000000001</c:v>
                </c:pt>
                <c:pt idx="207">
                  <c:v>0.58220000000000005</c:v>
                </c:pt>
                <c:pt idx="208">
                  <c:v>6.4000000000000001E-2</c:v>
                </c:pt>
                <c:pt idx="209">
                  <c:v>0.48420000000000002</c:v>
                </c:pt>
                <c:pt idx="210">
                  <c:v>0.41520000000000001</c:v>
                </c:pt>
                <c:pt idx="211">
                  <c:v>0.65910000000000002</c:v>
                </c:pt>
                <c:pt idx="212">
                  <c:v>0.65090000000000003</c:v>
                </c:pt>
                <c:pt idx="213">
                  <c:v>0.45129999999999998</c:v>
                </c:pt>
                <c:pt idx="214">
                  <c:v>0.27550000000000002</c:v>
                </c:pt>
                <c:pt idx="215">
                  <c:v>0.5252</c:v>
                </c:pt>
                <c:pt idx="216">
                  <c:v>0.62109999999999999</c:v>
                </c:pt>
                <c:pt idx="217">
                  <c:v>0.62309999999999999</c:v>
                </c:pt>
                <c:pt idx="218">
                  <c:v>0.56899999999999995</c:v>
                </c:pt>
                <c:pt idx="219">
                  <c:v>0.54810000000000003</c:v>
                </c:pt>
                <c:pt idx="220">
                  <c:v>0</c:v>
                </c:pt>
                <c:pt idx="221">
                  <c:v>0.18329999999999999</c:v>
                </c:pt>
                <c:pt idx="222">
                  <c:v>0.74850000000000005</c:v>
                </c:pt>
                <c:pt idx="223">
                  <c:v>0.69430000000000003</c:v>
                </c:pt>
                <c:pt idx="224">
                  <c:v>0.38690000000000002</c:v>
                </c:pt>
                <c:pt idx="225">
                  <c:v>0.46629999999999999</c:v>
                </c:pt>
                <c:pt idx="226">
                  <c:v>0.58279999999999998</c:v>
                </c:pt>
                <c:pt idx="227">
                  <c:v>0.60540000000000005</c:v>
                </c:pt>
                <c:pt idx="228">
                  <c:v>0.68179999999999996</c:v>
                </c:pt>
                <c:pt idx="229">
                  <c:v>0.48060000000000003</c:v>
                </c:pt>
                <c:pt idx="230">
                  <c:v>0.57210000000000005</c:v>
                </c:pt>
                <c:pt idx="231">
                  <c:v>0.50839999999999996</c:v>
                </c:pt>
                <c:pt idx="232">
                  <c:v>0.69940000000000002</c:v>
                </c:pt>
                <c:pt idx="233">
                  <c:v>0.56510000000000005</c:v>
                </c:pt>
                <c:pt idx="234">
                  <c:v>0.6008</c:v>
                </c:pt>
                <c:pt idx="235">
                  <c:v>0.72540000000000004</c:v>
                </c:pt>
                <c:pt idx="236">
                  <c:v>0.47499999999999998</c:v>
                </c:pt>
                <c:pt idx="237">
                  <c:v>0.54920000000000002</c:v>
                </c:pt>
                <c:pt idx="238">
                  <c:v>0.56399999999999995</c:v>
                </c:pt>
                <c:pt idx="239">
                  <c:v>0.74970000000000003</c:v>
                </c:pt>
                <c:pt idx="240">
                  <c:v>0.71819999999999995</c:v>
                </c:pt>
                <c:pt idx="241">
                  <c:v>0.71960000000000002</c:v>
                </c:pt>
                <c:pt idx="242">
                  <c:v>0.55679999999999996</c:v>
                </c:pt>
                <c:pt idx="243">
                  <c:v>0.61770000000000003</c:v>
                </c:pt>
                <c:pt idx="244">
                  <c:v>0.73870000000000002</c:v>
                </c:pt>
                <c:pt idx="245">
                  <c:v>0.1739</c:v>
                </c:pt>
                <c:pt idx="246">
                  <c:v>0.48920000000000002</c:v>
                </c:pt>
                <c:pt idx="247">
                  <c:v>0.21690000000000001</c:v>
                </c:pt>
                <c:pt idx="248">
                  <c:v>0.5736</c:v>
                </c:pt>
                <c:pt idx="249">
                  <c:v>0.67279999999999995</c:v>
                </c:pt>
                <c:pt idx="250">
                  <c:v>0.5151</c:v>
                </c:pt>
                <c:pt idx="251">
                  <c:v>0.49249999999999999</c:v>
                </c:pt>
                <c:pt idx="252">
                  <c:v>0.44369999999999998</c:v>
                </c:pt>
                <c:pt idx="253">
                  <c:v>0.71709999999999996</c:v>
                </c:pt>
                <c:pt idx="254">
                  <c:v>0.57930000000000004</c:v>
                </c:pt>
                <c:pt idx="255">
                  <c:v>0.4627</c:v>
                </c:pt>
                <c:pt idx="256">
                  <c:v>0.58730000000000004</c:v>
                </c:pt>
                <c:pt idx="257">
                  <c:v>0.47939999999999999</c:v>
                </c:pt>
                <c:pt idx="258">
                  <c:v>0.15529999999999999</c:v>
                </c:pt>
                <c:pt idx="259">
                  <c:v>0.34229999999999999</c:v>
                </c:pt>
                <c:pt idx="260">
                  <c:v>0.63129999999999997</c:v>
                </c:pt>
                <c:pt idx="261">
                  <c:v>0.37430000000000002</c:v>
                </c:pt>
                <c:pt idx="262">
                  <c:v>0.42380000000000001</c:v>
                </c:pt>
                <c:pt idx="263">
                  <c:v>0.44400000000000001</c:v>
                </c:pt>
                <c:pt idx="264">
                  <c:v>0.56510000000000005</c:v>
                </c:pt>
                <c:pt idx="265">
                  <c:v>0.50849999999999995</c:v>
                </c:pt>
                <c:pt idx="266">
                  <c:v>0.52339999999999998</c:v>
                </c:pt>
                <c:pt idx="267">
                  <c:v>0.51729999999999998</c:v>
                </c:pt>
                <c:pt idx="268">
                  <c:v>0.52459999999999996</c:v>
                </c:pt>
                <c:pt idx="269">
                  <c:v>0.71550000000000002</c:v>
                </c:pt>
                <c:pt idx="270">
                  <c:v>0.56589999999999996</c:v>
                </c:pt>
                <c:pt idx="271">
                  <c:v>0.57250000000000001</c:v>
                </c:pt>
                <c:pt idx="272">
                  <c:v>0.36249999999999999</c:v>
                </c:pt>
                <c:pt idx="273">
                  <c:v>0.4793</c:v>
                </c:pt>
                <c:pt idx="274">
                  <c:v>0.62470000000000003</c:v>
                </c:pt>
                <c:pt idx="275">
                  <c:v>0.67410000000000003</c:v>
                </c:pt>
                <c:pt idx="276">
                  <c:v>0.63380000000000003</c:v>
                </c:pt>
                <c:pt idx="277">
                  <c:v>0.56579999999999997</c:v>
                </c:pt>
                <c:pt idx="278">
                  <c:v>0.46539999999999998</c:v>
                </c:pt>
                <c:pt idx="279">
                  <c:v>0.47660000000000002</c:v>
                </c:pt>
                <c:pt idx="280">
                  <c:v>0.4703</c:v>
                </c:pt>
                <c:pt idx="281">
                  <c:v>0.22209999999999999</c:v>
                </c:pt>
                <c:pt idx="282">
                  <c:v>0.57869999999999999</c:v>
                </c:pt>
                <c:pt idx="283">
                  <c:v>0.4874</c:v>
                </c:pt>
                <c:pt idx="284">
                  <c:v>0.4546</c:v>
                </c:pt>
                <c:pt idx="285">
                  <c:v>0.44879999999999998</c:v>
                </c:pt>
                <c:pt idx="286">
                  <c:v>0.72599999999999998</c:v>
                </c:pt>
                <c:pt idx="287">
                  <c:v>0.1968</c:v>
                </c:pt>
                <c:pt idx="288">
                  <c:v>0.58030000000000004</c:v>
                </c:pt>
                <c:pt idx="289">
                  <c:v>0.51200000000000001</c:v>
                </c:pt>
                <c:pt idx="290">
                  <c:v>0.65129999999999999</c:v>
                </c:pt>
                <c:pt idx="291">
                  <c:v>0.59089999999999998</c:v>
                </c:pt>
                <c:pt idx="292">
                  <c:v>0.76849999999999996</c:v>
                </c:pt>
                <c:pt idx="293">
                  <c:v>0.50829999999999997</c:v>
                </c:pt>
                <c:pt idx="294">
                  <c:v>0.60089999999999999</c:v>
                </c:pt>
                <c:pt idx="295">
                  <c:v>0.57799999999999996</c:v>
                </c:pt>
                <c:pt idx="296">
                  <c:v>0.55500000000000005</c:v>
                </c:pt>
                <c:pt idx="297">
                  <c:v>0.52510000000000001</c:v>
                </c:pt>
                <c:pt idx="298">
                  <c:v>0.40260000000000001</c:v>
                </c:pt>
                <c:pt idx="299">
                  <c:v>0.67610000000000003</c:v>
                </c:pt>
                <c:pt idx="300">
                  <c:v>0.62549999999999994</c:v>
                </c:pt>
                <c:pt idx="301">
                  <c:v>0.6</c:v>
                </c:pt>
                <c:pt idx="302">
                  <c:v>0.63070000000000004</c:v>
                </c:pt>
                <c:pt idx="303">
                  <c:v>0.41639999999999999</c:v>
                </c:pt>
                <c:pt idx="304">
                  <c:v>0.46650000000000003</c:v>
                </c:pt>
                <c:pt idx="305">
                  <c:v>0.58589999999999998</c:v>
                </c:pt>
                <c:pt idx="306">
                  <c:v>0.47499999999999998</c:v>
                </c:pt>
                <c:pt idx="307">
                  <c:v>0.35</c:v>
                </c:pt>
                <c:pt idx="308">
                  <c:v>0.48499999999999999</c:v>
                </c:pt>
                <c:pt idx="309">
                  <c:v>0.49790000000000001</c:v>
                </c:pt>
                <c:pt idx="310">
                  <c:v>0.61550000000000005</c:v>
                </c:pt>
                <c:pt idx="311">
                  <c:v>0.50019999999999998</c:v>
                </c:pt>
                <c:pt idx="312">
                  <c:v>0.71389999999999998</c:v>
                </c:pt>
                <c:pt idx="313">
                  <c:v>0.2107</c:v>
                </c:pt>
                <c:pt idx="314">
                  <c:v>0.66310000000000002</c:v>
                </c:pt>
                <c:pt idx="315">
                  <c:v>0.47460000000000002</c:v>
                </c:pt>
                <c:pt idx="316">
                  <c:v>0.45029999999999998</c:v>
                </c:pt>
                <c:pt idx="317">
                  <c:v>0.52929999999999999</c:v>
                </c:pt>
                <c:pt idx="318">
                  <c:v>0.71319999999999995</c:v>
                </c:pt>
                <c:pt idx="319">
                  <c:v>0.46689999999999998</c:v>
                </c:pt>
                <c:pt idx="320">
                  <c:v>0.65959999999999996</c:v>
                </c:pt>
                <c:pt idx="321">
                  <c:v>0.59060000000000001</c:v>
                </c:pt>
                <c:pt idx="322">
                  <c:v>0.79530000000000001</c:v>
                </c:pt>
                <c:pt idx="323">
                  <c:v>0.4849</c:v>
                </c:pt>
                <c:pt idx="324">
                  <c:v>0.62150000000000005</c:v>
                </c:pt>
                <c:pt idx="325">
                  <c:v>0.65229999999999999</c:v>
                </c:pt>
                <c:pt idx="326">
                  <c:v>0.47610000000000002</c:v>
                </c:pt>
                <c:pt idx="327">
                  <c:v>0.64459999999999995</c:v>
                </c:pt>
                <c:pt idx="328">
                  <c:v>0.57430000000000003</c:v>
                </c:pt>
                <c:pt idx="329">
                  <c:v>0.50870000000000004</c:v>
                </c:pt>
                <c:pt idx="330">
                  <c:v>0.44230000000000003</c:v>
                </c:pt>
                <c:pt idx="331">
                  <c:v>0.47289999999999999</c:v>
                </c:pt>
                <c:pt idx="332">
                  <c:v>0.49830000000000002</c:v>
                </c:pt>
                <c:pt idx="333">
                  <c:v>0.4874</c:v>
                </c:pt>
                <c:pt idx="334">
                  <c:v>0.53480000000000005</c:v>
                </c:pt>
                <c:pt idx="335">
                  <c:v>0.54759999999999998</c:v>
                </c:pt>
                <c:pt idx="336">
                  <c:v>0.62290000000000001</c:v>
                </c:pt>
                <c:pt idx="337">
                  <c:v>0.45550000000000002</c:v>
                </c:pt>
                <c:pt idx="338">
                  <c:v>0.63470000000000004</c:v>
                </c:pt>
                <c:pt idx="339">
                  <c:v>0.60250000000000004</c:v>
                </c:pt>
                <c:pt idx="340">
                  <c:v>0.63739999999999997</c:v>
                </c:pt>
                <c:pt idx="341">
                  <c:v>0.26529999999999998</c:v>
                </c:pt>
                <c:pt idx="342">
                  <c:v>0.42649999999999999</c:v>
                </c:pt>
                <c:pt idx="343">
                  <c:v>0.65400000000000003</c:v>
                </c:pt>
                <c:pt idx="344">
                  <c:v>0.68530000000000002</c:v>
                </c:pt>
                <c:pt idx="345">
                  <c:v>0.57669999999999999</c:v>
                </c:pt>
                <c:pt idx="346">
                  <c:v>0.61709999999999998</c:v>
                </c:pt>
                <c:pt idx="347">
                  <c:v>0.27160000000000001</c:v>
                </c:pt>
                <c:pt idx="348">
                  <c:v>0.66400000000000003</c:v>
                </c:pt>
                <c:pt idx="349">
                  <c:v>0.7389</c:v>
                </c:pt>
                <c:pt idx="350">
                  <c:v>0.53190000000000004</c:v>
                </c:pt>
                <c:pt idx="351">
                  <c:v>0.71250000000000002</c:v>
                </c:pt>
                <c:pt idx="352">
                  <c:v>0.63519999999999999</c:v>
                </c:pt>
                <c:pt idx="353">
                  <c:v>0.49859999999999999</c:v>
                </c:pt>
                <c:pt idx="354">
                  <c:v>0.61240000000000006</c:v>
                </c:pt>
                <c:pt idx="355">
                  <c:v>0.67869999999999997</c:v>
                </c:pt>
                <c:pt idx="356">
                  <c:v>0.54690000000000005</c:v>
                </c:pt>
                <c:pt idx="357">
                  <c:v>0.54510000000000003</c:v>
                </c:pt>
                <c:pt idx="358">
                  <c:v>0.45579999999999998</c:v>
                </c:pt>
                <c:pt idx="359">
                  <c:v>0.72499999999999998</c:v>
                </c:pt>
                <c:pt idx="360">
                  <c:v>0.56479999999999997</c:v>
                </c:pt>
                <c:pt idx="361">
                  <c:v>0.378</c:v>
                </c:pt>
                <c:pt idx="362">
                  <c:v>0.41820000000000002</c:v>
                </c:pt>
                <c:pt idx="363">
                  <c:v>0.34410000000000002</c:v>
                </c:pt>
                <c:pt idx="364">
                  <c:v>0.60240000000000005</c:v>
                </c:pt>
                <c:pt idx="365">
                  <c:v>0.60250000000000004</c:v>
                </c:pt>
                <c:pt idx="366">
                  <c:v>0.43780000000000002</c:v>
                </c:pt>
                <c:pt idx="367">
                  <c:v>0.35570000000000002</c:v>
                </c:pt>
                <c:pt idx="368">
                  <c:v>0.49880000000000002</c:v>
                </c:pt>
                <c:pt idx="369">
                  <c:v>0.48609999999999998</c:v>
                </c:pt>
                <c:pt idx="370">
                  <c:v>0.745</c:v>
                </c:pt>
                <c:pt idx="371">
                  <c:v>0.26989999999999997</c:v>
                </c:pt>
                <c:pt idx="372">
                  <c:v>0.60919999999999996</c:v>
                </c:pt>
                <c:pt idx="373">
                  <c:v>0.40210000000000001</c:v>
                </c:pt>
                <c:pt idx="374">
                  <c:v>0.35110000000000002</c:v>
                </c:pt>
                <c:pt idx="375">
                  <c:v>0.57650000000000001</c:v>
                </c:pt>
                <c:pt idx="376">
                  <c:v>0.58830000000000005</c:v>
                </c:pt>
                <c:pt idx="377">
                  <c:v>0.27879999999999999</c:v>
                </c:pt>
                <c:pt idx="378">
                  <c:v>0.54690000000000005</c:v>
                </c:pt>
                <c:pt idx="379">
                  <c:v>0.41</c:v>
                </c:pt>
                <c:pt idx="380">
                  <c:v>0.44330000000000003</c:v>
                </c:pt>
                <c:pt idx="381">
                  <c:v>0.75860000000000005</c:v>
                </c:pt>
                <c:pt idx="382">
                  <c:v>0.67210000000000003</c:v>
                </c:pt>
                <c:pt idx="383">
                  <c:v>0.57330000000000003</c:v>
                </c:pt>
                <c:pt idx="384">
                  <c:v>0.50900000000000001</c:v>
                </c:pt>
                <c:pt idx="385">
                  <c:v>0.35949999999999999</c:v>
                </c:pt>
                <c:pt idx="386">
                  <c:v>0.51129999999999998</c:v>
                </c:pt>
                <c:pt idx="387">
                  <c:v>0.50700000000000001</c:v>
                </c:pt>
                <c:pt idx="388">
                  <c:v>0.5343</c:v>
                </c:pt>
                <c:pt idx="389">
                  <c:v>0.34710000000000002</c:v>
                </c:pt>
                <c:pt idx="390">
                  <c:v>0.33040000000000003</c:v>
                </c:pt>
                <c:pt idx="391">
                  <c:v>0.57969999999999999</c:v>
                </c:pt>
                <c:pt idx="392">
                  <c:v>0.68400000000000005</c:v>
                </c:pt>
                <c:pt idx="393">
                  <c:v>0.51190000000000002</c:v>
                </c:pt>
                <c:pt idx="394">
                  <c:v>0.52180000000000004</c:v>
                </c:pt>
                <c:pt idx="395">
                  <c:v>0.55410000000000004</c:v>
                </c:pt>
                <c:pt idx="396">
                  <c:v>0.4667</c:v>
                </c:pt>
                <c:pt idx="397">
                  <c:v>0.73370000000000002</c:v>
                </c:pt>
                <c:pt idx="398">
                  <c:v>0.66459999999999997</c:v>
                </c:pt>
                <c:pt idx="399">
                  <c:v>0.49709999999999999</c:v>
                </c:pt>
                <c:pt idx="400">
                  <c:v>0.624</c:v>
                </c:pt>
                <c:pt idx="401">
                  <c:v>0.3453</c:v>
                </c:pt>
                <c:pt idx="402">
                  <c:v>0.33260000000000001</c:v>
                </c:pt>
                <c:pt idx="403">
                  <c:v>0.4506</c:v>
                </c:pt>
                <c:pt idx="404">
                  <c:v>0.37509999999999999</c:v>
                </c:pt>
                <c:pt idx="405">
                  <c:v>0.55410000000000004</c:v>
                </c:pt>
                <c:pt idx="406">
                  <c:v>0.6341</c:v>
                </c:pt>
                <c:pt idx="407">
                  <c:v>0.52170000000000005</c:v>
                </c:pt>
                <c:pt idx="408">
                  <c:v>0.55710000000000004</c:v>
                </c:pt>
                <c:pt idx="409">
                  <c:v>0.69699999999999995</c:v>
                </c:pt>
                <c:pt idx="410">
                  <c:v>0.51119999999999999</c:v>
                </c:pt>
                <c:pt idx="411">
                  <c:v>0.57310000000000005</c:v>
                </c:pt>
                <c:pt idx="412">
                  <c:v>0.61180000000000001</c:v>
                </c:pt>
                <c:pt idx="413">
                  <c:v>0.53069999999999995</c:v>
                </c:pt>
                <c:pt idx="414">
                  <c:v>0.43440000000000001</c:v>
                </c:pt>
                <c:pt idx="415">
                  <c:v>0.65039999999999998</c:v>
                </c:pt>
                <c:pt idx="416">
                  <c:v>0.45200000000000001</c:v>
                </c:pt>
                <c:pt idx="417">
                  <c:v>0.25509999999999999</c:v>
                </c:pt>
                <c:pt idx="418">
                  <c:v>0.46489999999999998</c:v>
                </c:pt>
                <c:pt idx="419">
                  <c:v>0.37259999999999999</c:v>
                </c:pt>
                <c:pt idx="420">
                  <c:v>0.54430000000000001</c:v>
                </c:pt>
                <c:pt idx="421">
                  <c:v>0.29759999999999998</c:v>
                </c:pt>
                <c:pt idx="422">
                  <c:v>0.32069999999999999</c:v>
                </c:pt>
                <c:pt idx="423">
                  <c:v>0.54679999999999995</c:v>
                </c:pt>
                <c:pt idx="424">
                  <c:v>0.35</c:v>
                </c:pt>
                <c:pt idx="425">
                  <c:v>0.39019999999999999</c:v>
                </c:pt>
                <c:pt idx="426">
                  <c:v>0.58069999999999999</c:v>
                </c:pt>
                <c:pt idx="427">
                  <c:v>0.28870000000000001</c:v>
                </c:pt>
                <c:pt idx="428">
                  <c:v>0.70660000000000001</c:v>
                </c:pt>
                <c:pt idx="429">
                  <c:v>0.44419999999999998</c:v>
                </c:pt>
                <c:pt idx="430">
                  <c:v>0.45760000000000001</c:v>
                </c:pt>
                <c:pt idx="431">
                  <c:v>0.75119999999999998</c:v>
                </c:pt>
                <c:pt idx="432">
                  <c:v>0.54</c:v>
                </c:pt>
                <c:pt idx="433">
                  <c:v>0.71350000000000002</c:v>
                </c:pt>
                <c:pt idx="434">
                  <c:v>0.31690000000000002</c:v>
                </c:pt>
                <c:pt idx="435">
                  <c:v>0.50739999999999996</c:v>
                </c:pt>
                <c:pt idx="436">
                  <c:v>0.5887</c:v>
                </c:pt>
                <c:pt idx="437">
                  <c:v>0.45550000000000002</c:v>
                </c:pt>
                <c:pt idx="438">
                  <c:v>0.53469999999999995</c:v>
                </c:pt>
                <c:pt idx="439">
                  <c:v>0.62649999999999995</c:v>
                </c:pt>
                <c:pt idx="440">
                  <c:v>0.48180000000000001</c:v>
                </c:pt>
                <c:pt idx="441">
                  <c:v>0.59370000000000001</c:v>
                </c:pt>
                <c:pt idx="442">
                  <c:v>0.72030000000000005</c:v>
                </c:pt>
                <c:pt idx="443">
                  <c:v>0.49619999999999997</c:v>
                </c:pt>
                <c:pt idx="444">
                  <c:v>0.53029999999999999</c:v>
                </c:pt>
                <c:pt idx="445">
                  <c:v>0.48180000000000001</c:v>
                </c:pt>
                <c:pt idx="446">
                  <c:v>0.64870000000000005</c:v>
                </c:pt>
                <c:pt idx="447">
                  <c:v>0.59250000000000003</c:v>
                </c:pt>
                <c:pt idx="448">
                  <c:v>0.4365</c:v>
                </c:pt>
                <c:pt idx="449">
                  <c:v>0.41699999999999998</c:v>
                </c:pt>
                <c:pt idx="450">
                  <c:v>0.47289999999999999</c:v>
                </c:pt>
                <c:pt idx="451">
                  <c:v>0.42749999999999999</c:v>
                </c:pt>
                <c:pt idx="452">
                  <c:v>0.74029999999999996</c:v>
                </c:pt>
                <c:pt idx="453">
                  <c:v>0.49869999999999998</c:v>
                </c:pt>
                <c:pt idx="454">
                  <c:v>0.4516</c:v>
                </c:pt>
                <c:pt idx="455">
                  <c:v>0.41420000000000001</c:v>
                </c:pt>
                <c:pt idx="456">
                  <c:v>0.63500000000000001</c:v>
                </c:pt>
                <c:pt idx="457">
                  <c:v>0.47699999999999998</c:v>
                </c:pt>
                <c:pt idx="458">
                  <c:v>0.58440000000000003</c:v>
                </c:pt>
                <c:pt idx="459">
                  <c:v>0.52590000000000003</c:v>
                </c:pt>
                <c:pt idx="460">
                  <c:v>0.39989999999999998</c:v>
                </c:pt>
                <c:pt idx="461">
                  <c:v>0.56910000000000005</c:v>
                </c:pt>
                <c:pt idx="462">
                  <c:v>0.3614</c:v>
                </c:pt>
                <c:pt idx="463">
                  <c:v>0.47889999999999999</c:v>
                </c:pt>
                <c:pt idx="464">
                  <c:v>0.43480000000000002</c:v>
                </c:pt>
                <c:pt idx="465">
                  <c:v>0.41020000000000001</c:v>
                </c:pt>
                <c:pt idx="466">
                  <c:v>0.62680000000000002</c:v>
                </c:pt>
                <c:pt idx="467">
                  <c:v>0.47710000000000002</c:v>
                </c:pt>
                <c:pt idx="468">
                  <c:v>0.50419999999999998</c:v>
                </c:pt>
                <c:pt idx="469">
                  <c:v>0.49959999999999999</c:v>
                </c:pt>
                <c:pt idx="470">
                  <c:v>0.48259999999999997</c:v>
                </c:pt>
                <c:pt idx="471">
                  <c:v>0.77280000000000004</c:v>
                </c:pt>
                <c:pt idx="472">
                  <c:v>0.49059999999999998</c:v>
                </c:pt>
                <c:pt idx="473">
                  <c:v>0.47389999999999999</c:v>
                </c:pt>
                <c:pt idx="474">
                  <c:v>0.16009999999999999</c:v>
                </c:pt>
                <c:pt idx="475">
                  <c:v>0.38269999999999998</c:v>
                </c:pt>
                <c:pt idx="476">
                  <c:v>0.68579999999999997</c:v>
                </c:pt>
                <c:pt idx="477">
                  <c:v>0.46300000000000002</c:v>
                </c:pt>
                <c:pt idx="478">
                  <c:v>0.3039</c:v>
                </c:pt>
                <c:pt idx="479">
                  <c:v>0.628</c:v>
                </c:pt>
                <c:pt idx="480">
                  <c:v>0.56359999999999999</c:v>
                </c:pt>
                <c:pt idx="481">
                  <c:v>0.39839999999999998</c:v>
                </c:pt>
                <c:pt idx="482">
                  <c:v>0.61990000000000001</c:v>
                </c:pt>
                <c:pt idx="483">
                  <c:v>0.62419999999999998</c:v>
                </c:pt>
                <c:pt idx="484">
                  <c:v>0.76819999999999999</c:v>
                </c:pt>
                <c:pt idx="485">
                  <c:v>0.4128</c:v>
                </c:pt>
                <c:pt idx="486">
                  <c:v>0.50139999999999996</c:v>
                </c:pt>
                <c:pt idx="487">
                  <c:v>0.41749999999999998</c:v>
                </c:pt>
                <c:pt idx="488">
                  <c:v>0.65549999999999997</c:v>
                </c:pt>
                <c:pt idx="489">
                  <c:v>0.65259999999999996</c:v>
                </c:pt>
                <c:pt idx="490">
                  <c:v>0.48709999999999998</c:v>
                </c:pt>
                <c:pt idx="491">
                  <c:v>0.50580000000000003</c:v>
                </c:pt>
                <c:pt idx="492">
                  <c:v>0.74519999999999997</c:v>
                </c:pt>
                <c:pt idx="493">
                  <c:v>0.61050000000000004</c:v>
                </c:pt>
                <c:pt idx="494">
                  <c:v>0.67159999999999997</c:v>
                </c:pt>
                <c:pt idx="495">
                  <c:v>0.76859999999999995</c:v>
                </c:pt>
                <c:pt idx="496">
                  <c:v>0.83050000000000002</c:v>
                </c:pt>
                <c:pt idx="497">
                  <c:v>0.46179999999999999</c:v>
                </c:pt>
                <c:pt idx="498">
                  <c:v>0.32100000000000001</c:v>
                </c:pt>
                <c:pt idx="499">
                  <c:v>0.56720000000000004</c:v>
                </c:pt>
                <c:pt idx="500">
                  <c:v>0.58930000000000005</c:v>
                </c:pt>
                <c:pt idx="501">
                  <c:v>0.63639999999999997</c:v>
                </c:pt>
                <c:pt idx="502">
                  <c:v>0.42049999999999998</c:v>
                </c:pt>
                <c:pt idx="503">
                  <c:v>0.3604</c:v>
                </c:pt>
                <c:pt idx="504">
                  <c:v>0.52470000000000006</c:v>
                </c:pt>
                <c:pt idx="505">
                  <c:v>0.34050000000000002</c:v>
                </c:pt>
                <c:pt idx="506">
                  <c:v>0.69610000000000005</c:v>
                </c:pt>
                <c:pt idx="507">
                  <c:v>0.53159999999999996</c:v>
                </c:pt>
                <c:pt idx="508">
                  <c:v>0.46810000000000002</c:v>
                </c:pt>
                <c:pt idx="509">
                  <c:v>0.4526</c:v>
                </c:pt>
                <c:pt idx="510">
                  <c:v>0.45810000000000001</c:v>
                </c:pt>
                <c:pt idx="511">
                  <c:v>0.50860000000000005</c:v>
                </c:pt>
                <c:pt idx="512">
                  <c:v>0.47410000000000002</c:v>
                </c:pt>
                <c:pt idx="513">
                  <c:v>0.43490000000000001</c:v>
                </c:pt>
                <c:pt idx="514">
                  <c:v>0.42570000000000002</c:v>
                </c:pt>
                <c:pt idx="515">
                  <c:v>0.71550000000000002</c:v>
                </c:pt>
                <c:pt idx="516">
                  <c:v>0.52249999999999996</c:v>
                </c:pt>
                <c:pt idx="517">
                  <c:v>0.75</c:v>
                </c:pt>
                <c:pt idx="518">
                  <c:v>0.51380000000000003</c:v>
                </c:pt>
                <c:pt idx="519">
                  <c:v>0.39579999999999999</c:v>
                </c:pt>
                <c:pt idx="520">
                  <c:v>0.64</c:v>
                </c:pt>
                <c:pt idx="521">
                  <c:v>0.4572</c:v>
                </c:pt>
                <c:pt idx="522">
                  <c:v>0.55300000000000005</c:v>
                </c:pt>
                <c:pt idx="523">
                  <c:v>0.51139999999999997</c:v>
                </c:pt>
                <c:pt idx="524">
                  <c:v>0.50039999999999996</c:v>
                </c:pt>
                <c:pt idx="525">
                  <c:v>0.51339999999999997</c:v>
                </c:pt>
                <c:pt idx="526">
                  <c:v>0.49230000000000002</c:v>
                </c:pt>
                <c:pt idx="527">
                  <c:v>0.57999999999999996</c:v>
                </c:pt>
                <c:pt idx="528">
                  <c:v>0.52669999999999995</c:v>
                </c:pt>
                <c:pt idx="529">
                  <c:v>0.48330000000000001</c:v>
                </c:pt>
                <c:pt idx="530">
                  <c:v>0.66090000000000004</c:v>
                </c:pt>
                <c:pt idx="531">
                  <c:v>0.37319999999999998</c:v>
                </c:pt>
                <c:pt idx="532">
                  <c:v>0.49759999999999999</c:v>
                </c:pt>
                <c:pt idx="533">
                  <c:v>0.59740000000000004</c:v>
                </c:pt>
                <c:pt idx="534">
                  <c:v>0.4965</c:v>
                </c:pt>
                <c:pt idx="535">
                  <c:v>0.45</c:v>
                </c:pt>
                <c:pt idx="536">
                  <c:v>0.33589999999999998</c:v>
                </c:pt>
                <c:pt idx="537">
                  <c:v>0.79269999999999996</c:v>
                </c:pt>
                <c:pt idx="538">
                  <c:v>0.61170000000000002</c:v>
                </c:pt>
                <c:pt idx="539">
                  <c:v>0.41639999999999999</c:v>
                </c:pt>
                <c:pt idx="540">
                  <c:v>0.4486</c:v>
                </c:pt>
                <c:pt idx="541">
                  <c:v>0.52170000000000005</c:v>
                </c:pt>
                <c:pt idx="542">
                  <c:v>0.45860000000000001</c:v>
                </c:pt>
                <c:pt idx="543">
                  <c:v>0.60680000000000001</c:v>
                </c:pt>
                <c:pt idx="544">
                  <c:v>0.4214</c:v>
                </c:pt>
                <c:pt idx="545">
                  <c:v>0.53069999999999995</c:v>
                </c:pt>
                <c:pt idx="546">
                  <c:v>0.6714</c:v>
                </c:pt>
                <c:pt idx="547">
                  <c:v>0.62150000000000005</c:v>
                </c:pt>
                <c:pt idx="548">
                  <c:v>0.59389999999999998</c:v>
                </c:pt>
                <c:pt idx="549">
                  <c:v>0.43080000000000002</c:v>
                </c:pt>
                <c:pt idx="550">
                  <c:v>0.58230000000000004</c:v>
                </c:pt>
                <c:pt idx="551">
                  <c:v>0.65629999999999999</c:v>
                </c:pt>
                <c:pt idx="552">
                  <c:v>0.52949999999999997</c:v>
                </c:pt>
                <c:pt idx="553">
                  <c:v>0.53720000000000001</c:v>
                </c:pt>
                <c:pt idx="554">
                  <c:v>0.6784</c:v>
                </c:pt>
                <c:pt idx="555">
                  <c:v>0.2974</c:v>
                </c:pt>
                <c:pt idx="556">
                  <c:v>0.2727</c:v>
                </c:pt>
                <c:pt idx="557">
                  <c:v>0.69889999999999997</c:v>
                </c:pt>
                <c:pt idx="558">
                  <c:v>0.42799999999999999</c:v>
                </c:pt>
                <c:pt idx="559">
                  <c:v>0.59379999999999999</c:v>
                </c:pt>
                <c:pt idx="560">
                  <c:v>0.43209999999999998</c:v>
                </c:pt>
                <c:pt idx="561">
                  <c:v>0.51300000000000001</c:v>
                </c:pt>
                <c:pt idx="562">
                  <c:v>0.68169999999999997</c:v>
                </c:pt>
                <c:pt idx="563">
                  <c:v>0.52370000000000005</c:v>
                </c:pt>
                <c:pt idx="564">
                  <c:v>0.5423</c:v>
                </c:pt>
                <c:pt idx="565">
                  <c:v>0.44690000000000002</c:v>
                </c:pt>
                <c:pt idx="566">
                  <c:v>0.5393</c:v>
                </c:pt>
                <c:pt idx="567">
                  <c:v>0.54410000000000003</c:v>
                </c:pt>
                <c:pt idx="568">
                  <c:v>0.49320000000000003</c:v>
                </c:pt>
                <c:pt idx="569">
                  <c:v>0.32240000000000002</c:v>
                </c:pt>
                <c:pt idx="570">
                  <c:v>0.38800000000000001</c:v>
                </c:pt>
                <c:pt idx="571">
                  <c:v>0.48180000000000001</c:v>
                </c:pt>
                <c:pt idx="572">
                  <c:v>0.56740000000000002</c:v>
                </c:pt>
                <c:pt idx="573">
                  <c:v>0.41560000000000002</c:v>
                </c:pt>
                <c:pt idx="574">
                  <c:v>0.36930000000000002</c:v>
                </c:pt>
                <c:pt idx="575">
                  <c:v>0.72399999999999998</c:v>
                </c:pt>
                <c:pt idx="576">
                  <c:v>0.12509999999999999</c:v>
                </c:pt>
                <c:pt idx="577">
                  <c:v>0.51759999999999995</c:v>
                </c:pt>
                <c:pt idx="578">
                  <c:v>0.70479999999999998</c:v>
                </c:pt>
                <c:pt idx="579">
                  <c:v>0.4904</c:v>
                </c:pt>
                <c:pt idx="580">
                  <c:v>0.40529999999999999</c:v>
                </c:pt>
                <c:pt idx="581">
                  <c:v>0.47239999999999999</c:v>
                </c:pt>
                <c:pt idx="582">
                  <c:v>0.36499999999999999</c:v>
                </c:pt>
                <c:pt idx="583">
                  <c:v>0.49740000000000001</c:v>
                </c:pt>
                <c:pt idx="584">
                  <c:v>0.72399999999999998</c:v>
                </c:pt>
                <c:pt idx="585">
                  <c:v>0.24940000000000001</c:v>
                </c:pt>
                <c:pt idx="586">
                  <c:v>0.52629999999999999</c:v>
                </c:pt>
                <c:pt idx="587">
                  <c:v>0.30249999999999999</c:v>
                </c:pt>
                <c:pt idx="588">
                  <c:v>0.36199999999999999</c:v>
                </c:pt>
                <c:pt idx="589">
                  <c:v>0.40749999999999997</c:v>
                </c:pt>
                <c:pt idx="590">
                  <c:v>0.38419999999999999</c:v>
                </c:pt>
                <c:pt idx="591">
                  <c:v>0.45839999999999997</c:v>
                </c:pt>
                <c:pt idx="592">
                  <c:v>0.39219999999999999</c:v>
                </c:pt>
                <c:pt idx="593">
                  <c:v>0.36399999999999999</c:v>
                </c:pt>
                <c:pt idx="594">
                  <c:v>0.36830000000000002</c:v>
                </c:pt>
                <c:pt idx="595">
                  <c:v>0.62090000000000001</c:v>
                </c:pt>
                <c:pt idx="596">
                  <c:v>0.42680000000000001</c:v>
                </c:pt>
                <c:pt idx="597">
                  <c:v>0.49890000000000001</c:v>
                </c:pt>
                <c:pt idx="598">
                  <c:v>0.80679999999999996</c:v>
                </c:pt>
                <c:pt idx="599">
                  <c:v>0.43980000000000002</c:v>
                </c:pt>
                <c:pt idx="600">
                  <c:v>0.50739999999999996</c:v>
                </c:pt>
                <c:pt idx="601">
                  <c:v>0.69369999999999998</c:v>
                </c:pt>
                <c:pt idx="602">
                  <c:v>0.31509999999999999</c:v>
                </c:pt>
                <c:pt idx="603">
                  <c:v>0.69099999999999995</c:v>
                </c:pt>
                <c:pt idx="604">
                  <c:v>0.51349999999999996</c:v>
                </c:pt>
                <c:pt idx="605">
                  <c:v>0.68889999999999996</c:v>
                </c:pt>
                <c:pt idx="606">
                  <c:v>0.37259999999999999</c:v>
                </c:pt>
                <c:pt idx="607">
                  <c:v>0.49</c:v>
                </c:pt>
                <c:pt idx="608">
                  <c:v>0.57310000000000005</c:v>
                </c:pt>
                <c:pt idx="609">
                  <c:v>0.4723</c:v>
                </c:pt>
                <c:pt idx="610">
                  <c:v>0.7046</c:v>
                </c:pt>
                <c:pt idx="611">
                  <c:v>0.30080000000000001</c:v>
                </c:pt>
                <c:pt idx="612">
                  <c:v>0.46500000000000002</c:v>
                </c:pt>
                <c:pt idx="613">
                  <c:v>0.60099999999999998</c:v>
                </c:pt>
                <c:pt idx="614">
                  <c:v>0.53969999999999996</c:v>
                </c:pt>
                <c:pt idx="615">
                  <c:v>0.19089999999999999</c:v>
                </c:pt>
                <c:pt idx="616">
                  <c:v>0.45900000000000002</c:v>
                </c:pt>
                <c:pt idx="617">
                  <c:v>0.36890000000000001</c:v>
                </c:pt>
                <c:pt idx="618">
                  <c:v>0.44390000000000002</c:v>
                </c:pt>
                <c:pt idx="619">
                  <c:v>0.40649999999999997</c:v>
                </c:pt>
                <c:pt idx="620">
                  <c:v>0.40339999999999998</c:v>
                </c:pt>
                <c:pt idx="621">
                  <c:v>0.55120000000000002</c:v>
                </c:pt>
                <c:pt idx="622">
                  <c:v>0.42209999999999998</c:v>
                </c:pt>
                <c:pt idx="623">
                  <c:v>0.28110000000000002</c:v>
                </c:pt>
                <c:pt idx="624">
                  <c:v>0.72589999999999999</c:v>
                </c:pt>
                <c:pt idx="625">
                  <c:v>0.5847</c:v>
                </c:pt>
                <c:pt idx="626">
                  <c:v>0.50449999999999995</c:v>
                </c:pt>
                <c:pt idx="627">
                  <c:v>0.54620000000000002</c:v>
                </c:pt>
                <c:pt idx="628">
                  <c:v>0.33800000000000002</c:v>
                </c:pt>
                <c:pt idx="629">
                  <c:v>0.51880000000000004</c:v>
                </c:pt>
                <c:pt idx="630">
                  <c:v>0.52610000000000001</c:v>
                </c:pt>
                <c:pt idx="631">
                  <c:v>0.40699999999999997</c:v>
                </c:pt>
                <c:pt idx="632">
                  <c:v>0.64480000000000004</c:v>
                </c:pt>
                <c:pt idx="633">
                  <c:v>0.60429999999999995</c:v>
                </c:pt>
                <c:pt idx="634">
                  <c:v>0.44119999999999998</c:v>
                </c:pt>
                <c:pt idx="635">
                  <c:v>0.33660000000000001</c:v>
                </c:pt>
                <c:pt idx="636">
                  <c:v>0.22770000000000001</c:v>
                </c:pt>
                <c:pt idx="637">
                  <c:v>0.56710000000000005</c:v>
                </c:pt>
                <c:pt idx="638">
                  <c:v>0.3574</c:v>
                </c:pt>
                <c:pt idx="639">
                  <c:v>0.45860000000000001</c:v>
                </c:pt>
                <c:pt idx="640">
                  <c:v>0.53200000000000003</c:v>
                </c:pt>
                <c:pt idx="641">
                  <c:v>0.51719999999999999</c:v>
                </c:pt>
                <c:pt idx="642">
                  <c:v>0.57179999999999997</c:v>
                </c:pt>
                <c:pt idx="643">
                  <c:v>0.42970000000000003</c:v>
                </c:pt>
                <c:pt idx="644">
                  <c:v>0.45579999999999998</c:v>
                </c:pt>
                <c:pt idx="645">
                  <c:v>0.43890000000000001</c:v>
                </c:pt>
                <c:pt idx="646">
                  <c:v>0.4375</c:v>
                </c:pt>
                <c:pt idx="647">
                  <c:v>0.51680000000000004</c:v>
                </c:pt>
                <c:pt idx="648">
                  <c:v>0.49030000000000001</c:v>
                </c:pt>
                <c:pt idx="649">
                  <c:v>0.56379999999999997</c:v>
                </c:pt>
                <c:pt idx="650">
                  <c:v>0.37709999999999999</c:v>
                </c:pt>
                <c:pt idx="651">
                  <c:v>0.34689999999999999</c:v>
                </c:pt>
                <c:pt idx="652">
                  <c:v>0.50990000000000002</c:v>
                </c:pt>
                <c:pt idx="653">
                  <c:v>0.51910000000000001</c:v>
                </c:pt>
                <c:pt idx="654">
                  <c:v>0.53979999999999995</c:v>
                </c:pt>
                <c:pt idx="655">
                  <c:v>0.51149999999999995</c:v>
                </c:pt>
                <c:pt idx="656">
                  <c:v>0.45939999999999998</c:v>
                </c:pt>
                <c:pt idx="657">
                  <c:v>0.50590000000000002</c:v>
                </c:pt>
                <c:pt idx="658">
                  <c:v>0.4854</c:v>
                </c:pt>
                <c:pt idx="659">
                  <c:v>0.43269999999999997</c:v>
                </c:pt>
                <c:pt idx="660">
                  <c:v>0.66810000000000003</c:v>
                </c:pt>
                <c:pt idx="661">
                  <c:v>0.38819999999999999</c:v>
                </c:pt>
                <c:pt idx="662">
                  <c:v>0.55869999999999997</c:v>
                </c:pt>
                <c:pt idx="663">
                  <c:v>0.47520000000000001</c:v>
                </c:pt>
                <c:pt idx="664">
                  <c:v>0.38469999999999999</c:v>
                </c:pt>
                <c:pt idx="665">
                  <c:v>0.443</c:v>
                </c:pt>
                <c:pt idx="666">
                  <c:v>0.68930000000000002</c:v>
                </c:pt>
                <c:pt idx="667">
                  <c:v>0.51500000000000001</c:v>
                </c:pt>
                <c:pt idx="668">
                  <c:v>0.48449999999999999</c:v>
                </c:pt>
                <c:pt idx="669">
                  <c:v>0.43180000000000002</c:v>
                </c:pt>
                <c:pt idx="670">
                  <c:v>0.45040000000000002</c:v>
                </c:pt>
                <c:pt idx="671">
                  <c:v>0.61619999999999997</c:v>
                </c:pt>
                <c:pt idx="672">
                  <c:v>0.45989999999999998</c:v>
                </c:pt>
                <c:pt idx="673">
                  <c:v>0.54879999999999995</c:v>
                </c:pt>
                <c:pt idx="674">
                  <c:v>0.53839999999999999</c:v>
                </c:pt>
                <c:pt idx="675">
                  <c:v>0.58540000000000003</c:v>
                </c:pt>
                <c:pt idx="676">
                  <c:v>0.3876</c:v>
                </c:pt>
                <c:pt idx="677">
                  <c:v>0.504</c:v>
                </c:pt>
                <c:pt idx="678">
                  <c:v>0.67910000000000004</c:v>
                </c:pt>
                <c:pt idx="679">
                  <c:v>0.43990000000000001</c:v>
                </c:pt>
                <c:pt idx="680">
                  <c:v>0.4607</c:v>
                </c:pt>
                <c:pt idx="681">
                  <c:v>0.4113</c:v>
                </c:pt>
                <c:pt idx="682">
                  <c:v>0.36730000000000002</c:v>
                </c:pt>
                <c:pt idx="683">
                  <c:v>0.7006</c:v>
                </c:pt>
                <c:pt idx="684">
                  <c:v>0.58879999999999999</c:v>
                </c:pt>
                <c:pt idx="685">
                  <c:v>0.45079999999999998</c:v>
                </c:pt>
                <c:pt idx="686">
                  <c:v>0.30499999999999999</c:v>
                </c:pt>
                <c:pt idx="687">
                  <c:v>1</c:v>
                </c:pt>
                <c:pt idx="688">
                  <c:v>8.8900000000000007E-2</c:v>
                </c:pt>
                <c:pt idx="689">
                  <c:v>0.44409999999999999</c:v>
                </c:pt>
                <c:pt idx="690">
                  <c:v>0.60780000000000001</c:v>
                </c:pt>
                <c:pt idx="691">
                  <c:v>0.39419999999999999</c:v>
                </c:pt>
                <c:pt idx="692">
                  <c:v>0.43659999999999999</c:v>
                </c:pt>
                <c:pt idx="693">
                  <c:v>0.4965</c:v>
                </c:pt>
                <c:pt idx="694">
                  <c:v>0.5605</c:v>
                </c:pt>
                <c:pt idx="695">
                  <c:v>0.74070000000000003</c:v>
                </c:pt>
                <c:pt idx="696">
                  <c:v>0.44990000000000002</c:v>
                </c:pt>
                <c:pt idx="697">
                  <c:v>0.42830000000000001</c:v>
                </c:pt>
                <c:pt idx="698">
                  <c:v>0.45479999999999998</c:v>
                </c:pt>
                <c:pt idx="699">
                  <c:v>0.32279999999999998</c:v>
                </c:pt>
                <c:pt idx="700">
                  <c:v>0.48409999999999997</c:v>
                </c:pt>
                <c:pt idx="701">
                  <c:v>0.43880000000000002</c:v>
                </c:pt>
                <c:pt idx="702">
                  <c:v>0.31790000000000002</c:v>
                </c:pt>
                <c:pt idx="703">
                  <c:v>0.73370000000000002</c:v>
                </c:pt>
                <c:pt idx="704">
                  <c:v>0.55549999999999999</c:v>
                </c:pt>
                <c:pt idx="705">
                  <c:v>0.40679999999999999</c:v>
                </c:pt>
                <c:pt idx="706">
                  <c:v>0.66959999999999997</c:v>
                </c:pt>
                <c:pt idx="707">
                  <c:v>0.36449999999999999</c:v>
                </c:pt>
                <c:pt idx="708">
                  <c:v>0.46760000000000002</c:v>
                </c:pt>
                <c:pt idx="709">
                  <c:v>0.49530000000000002</c:v>
                </c:pt>
                <c:pt idx="710">
                  <c:v>0.52180000000000004</c:v>
                </c:pt>
                <c:pt idx="711">
                  <c:v>0.47820000000000001</c:v>
                </c:pt>
                <c:pt idx="712">
                  <c:v>0.24049999999999999</c:v>
                </c:pt>
                <c:pt idx="713">
                  <c:v>0.53700000000000003</c:v>
                </c:pt>
                <c:pt idx="714">
                  <c:v>0.46970000000000001</c:v>
                </c:pt>
                <c:pt idx="715">
                  <c:v>0.34179999999999999</c:v>
                </c:pt>
                <c:pt idx="716">
                  <c:v>0.36870000000000003</c:v>
                </c:pt>
                <c:pt idx="717">
                  <c:v>0.60199999999999998</c:v>
                </c:pt>
                <c:pt idx="718">
                  <c:v>0.64329999999999998</c:v>
                </c:pt>
                <c:pt idx="719">
                  <c:v>0.65720000000000001</c:v>
                </c:pt>
                <c:pt idx="720">
                  <c:v>0.6351</c:v>
                </c:pt>
                <c:pt idx="721">
                  <c:v>0.63529999999999998</c:v>
                </c:pt>
                <c:pt idx="722">
                  <c:v>0.63919999999999999</c:v>
                </c:pt>
                <c:pt idx="723">
                  <c:v>0.52910000000000001</c:v>
                </c:pt>
                <c:pt idx="724">
                  <c:v>0.40179999999999999</c:v>
                </c:pt>
                <c:pt idx="725">
                  <c:v>0.51559999999999995</c:v>
                </c:pt>
                <c:pt idx="726">
                  <c:v>0.38350000000000001</c:v>
                </c:pt>
                <c:pt idx="727">
                  <c:v>0.37240000000000001</c:v>
                </c:pt>
                <c:pt idx="728">
                  <c:v>0.46589999999999998</c:v>
                </c:pt>
                <c:pt idx="729">
                  <c:v>0.54630000000000001</c:v>
                </c:pt>
                <c:pt idx="730">
                  <c:v>0.69599999999999995</c:v>
                </c:pt>
                <c:pt idx="731">
                  <c:v>0.37509999999999999</c:v>
                </c:pt>
                <c:pt idx="732">
                  <c:v>0.39929999999999999</c:v>
                </c:pt>
                <c:pt idx="733">
                  <c:v>0.375</c:v>
                </c:pt>
                <c:pt idx="734">
                  <c:v>0.44290000000000002</c:v>
                </c:pt>
                <c:pt idx="735">
                  <c:v>0.49569999999999997</c:v>
                </c:pt>
                <c:pt idx="736">
                  <c:v>0.505</c:v>
                </c:pt>
                <c:pt idx="737">
                  <c:v>0.5867</c:v>
                </c:pt>
                <c:pt idx="738">
                  <c:v>0.436</c:v>
                </c:pt>
                <c:pt idx="739">
                  <c:v>0.39050000000000001</c:v>
                </c:pt>
                <c:pt idx="740">
                  <c:v>0.40529999999999999</c:v>
                </c:pt>
                <c:pt idx="741">
                  <c:v>0.49390000000000001</c:v>
                </c:pt>
                <c:pt idx="742">
                  <c:v>0.39729999999999999</c:v>
                </c:pt>
                <c:pt idx="743">
                  <c:v>0.52539999999999998</c:v>
                </c:pt>
                <c:pt idx="744">
                  <c:v>0.46779999999999999</c:v>
                </c:pt>
                <c:pt idx="745">
                  <c:v>0.38100000000000001</c:v>
                </c:pt>
                <c:pt idx="746">
                  <c:v>0.65669999999999995</c:v>
                </c:pt>
                <c:pt idx="747">
                  <c:v>0.56189999999999996</c:v>
                </c:pt>
                <c:pt idx="748">
                  <c:v>0.63919999999999999</c:v>
                </c:pt>
                <c:pt idx="749">
                  <c:v>6.7500000000000004E-2</c:v>
                </c:pt>
                <c:pt idx="750">
                  <c:v>0.43740000000000001</c:v>
                </c:pt>
                <c:pt idx="751">
                  <c:v>0.57520000000000004</c:v>
                </c:pt>
                <c:pt idx="752">
                  <c:v>0.53180000000000005</c:v>
                </c:pt>
                <c:pt idx="753">
                  <c:v>0.4577</c:v>
                </c:pt>
                <c:pt idx="754">
                  <c:v>0.55469999999999997</c:v>
                </c:pt>
                <c:pt idx="755">
                  <c:v>0.38069999999999998</c:v>
                </c:pt>
                <c:pt idx="756">
                  <c:v>0.2802</c:v>
                </c:pt>
                <c:pt idx="757">
                  <c:v>0.5272</c:v>
                </c:pt>
                <c:pt idx="758">
                  <c:v>0.56110000000000004</c:v>
                </c:pt>
                <c:pt idx="759">
                  <c:v>0.54620000000000002</c:v>
                </c:pt>
                <c:pt idx="760">
                  <c:v>0.39100000000000001</c:v>
                </c:pt>
                <c:pt idx="761">
                  <c:v>0.54500000000000004</c:v>
                </c:pt>
                <c:pt idx="762">
                  <c:v>0.42830000000000001</c:v>
                </c:pt>
                <c:pt idx="763">
                  <c:v>0.53449999999999998</c:v>
                </c:pt>
                <c:pt idx="764">
                  <c:v>0.51849999999999996</c:v>
                </c:pt>
                <c:pt idx="765">
                  <c:v>0.65710000000000002</c:v>
                </c:pt>
                <c:pt idx="766">
                  <c:v>0.48320000000000002</c:v>
                </c:pt>
                <c:pt idx="767">
                  <c:v>0.48599999999999999</c:v>
                </c:pt>
                <c:pt idx="768">
                  <c:v>0.52639999999999998</c:v>
                </c:pt>
                <c:pt idx="769">
                  <c:v>0.49619999999999997</c:v>
                </c:pt>
                <c:pt idx="770">
                  <c:v>0.39369999999999999</c:v>
                </c:pt>
                <c:pt idx="771">
                  <c:v>0.56830000000000003</c:v>
                </c:pt>
                <c:pt idx="772">
                  <c:v>0.42780000000000001</c:v>
                </c:pt>
                <c:pt idx="773">
                  <c:v>0.627</c:v>
                </c:pt>
                <c:pt idx="774">
                  <c:v>0.57969999999999999</c:v>
                </c:pt>
                <c:pt idx="775">
                  <c:v>0.43149999999999999</c:v>
                </c:pt>
                <c:pt idx="776">
                  <c:v>0.2883</c:v>
                </c:pt>
                <c:pt idx="777">
                  <c:v>0.2898</c:v>
                </c:pt>
                <c:pt idx="778">
                  <c:v>0.50770000000000004</c:v>
                </c:pt>
                <c:pt idx="779">
                  <c:v>0.45200000000000001</c:v>
                </c:pt>
                <c:pt idx="780">
                  <c:v>0.59379999999999999</c:v>
                </c:pt>
                <c:pt idx="781">
                  <c:v>0.40479999999999999</c:v>
                </c:pt>
                <c:pt idx="782">
                  <c:v>0.45019999999999999</c:v>
                </c:pt>
                <c:pt idx="783">
                  <c:v>0.24740000000000001</c:v>
                </c:pt>
                <c:pt idx="784">
                  <c:v>0.4451</c:v>
                </c:pt>
                <c:pt idx="785">
                  <c:v>0.65329999999999999</c:v>
                </c:pt>
                <c:pt idx="786">
                  <c:v>0.52529999999999999</c:v>
                </c:pt>
                <c:pt idx="787">
                  <c:v>0.41749999999999998</c:v>
                </c:pt>
                <c:pt idx="788">
                  <c:v>0.4</c:v>
                </c:pt>
                <c:pt idx="789">
                  <c:v>0.33850000000000002</c:v>
                </c:pt>
                <c:pt idx="790">
                  <c:v>0.23599999999999999</c:v>
                </c:pt>
                <c:pt idx="791">
                  <c:v>0.42180000000000001</c:v>
                </c:pt>
                <c:pt idx="792">
                  <c:v>0.4617</c:v>
                </c:pt>
                <c:pt idx="793">
                  <c:v>0.69310000000000005</c:v>
                </c:pt>
                <c:pt idx="794">
                  <c:v>0.55220000000000002</c:v>
                </c:pt>
                <c:pt idx="795">
                  <c:v>0.52059999999999995</c:v>
                </c:pt>
                <c:pt idx="796">
                  <c:v>0.43009999999999998</c:v>
                </c:pt>
                <c:pt idx="797">
                  <c:v>0.2359</c:v>
                </c:pt>
                <c:pt idx="798">
                  <c:v>0.31890000000000002</c:v>
                </c:pt>
                <c:pt idx="799">
                  <c:v>0.40389999999999998</c:v>
                </c:pt>
                <c:pt idx="800">
                  <c:v>0.5</c:v>
                </c:pt>
                <c:pt idx="801">
                  <c:v>0.45090000000000002</c:v>
                </c:pt>
                <c:pt idx="802">
                  <c:v>0.21629999999999999</c:v>
                </c:pt>
                <c:pt idx="803">
                  <c:v>0.44069999999999998</c:v>
                </c:pt>
                <c:pt idx="804">
                  <c:v>0.24640000000000001</c:v>
                </c:pt>
                <c:pt idx="805">
                  <c:v>3.0700000000000002E-2</c:v>
                </c:pt>
                <c:pt idx="806">
                  <c:v>0.32300000000000001</c:v>
                </c:pt>
                <c:pt idx="807">
                  <c:v>0.67049999999999998</c:v>
                </c:pt>
                <c:pt idx="808">
                  <c:v>0.43859999999999999</c:v>
                </c:pt>
                <c:pt idx="809">
                  <c:v>0.59819999999999995</c:v>
                </c:pt>
                <c:pt idx="810">
                  <c:v>0.46810000000000002</c:v>
                </c:pt>
                <c:pt idx="811">
                  <c:v>0.26919999999999999</c:v>
                </c:pt>
                <c:pt idx="812">
                  <c:v>0.49490000000000001</c:v>
                </c:pt>
                <c:pt idx="813">
                  <c:v>0.48670000000000002</c:v>
                </c:pt>
                <c:pt idx="814">
                  <c:v>0.35060000000000002</c:v>
                </c:pt>
                <c:pt idx="815">
                  <c:v>0.70840000000000003</c:v>
                </c:pt>
                <c:pt idx="816">
                  <c:v>0.33410000000000001</c:v>
                </c:pt>
                <c:pt idx="817">
                  <c:v>0.59350000000000003</c:v>
                </c:pt>
                <c:pt idx="818">
                  <c:v>0.43090000000000001</c:v>
                </c:pt>
                <c:pt idx="819">
                  <c:v>0.56210000000000004</c:v>
                </c:pt>
                <c:pt idx="820">
                  <c:v>0.44019999999999998</c:v>
                </c:pt>
                <c:pt idx="821">
                  <c:v>0.30220000000000002</c:v>
                </c:pt>
                <c:pt idx="822">
                  <c:v>0.44829999999999998</c:v>
                </c:pt>
                <c:pt idx="823">
                  <c:v>0.38300000000000001</c:v>
                </c:pt>
                <c:pt idx="824">
                  <c:v>0.4194</c:v>
                </c:pt>
                <c:pt idx="825">
                  <c:v>0.37230000000000002</c:v>
                </c:pt>
                <c:pt idx="826">
                  <c:v>0.44600000000000001</c:v>
                </c:pt>
                <c:pt idx="827">
                  <c:v>0.44700000000000001</c:v>
                </c:pt>
                <c:pt idx="828">
                  <c:v>0.43409999999999999</c:v>
                </c:pt>
                <c:pt idx="829">
                  <c:v>0.443</c:v>
                </c:pt>
                <c:pt idx="830">
                  <c:v>0.2656</c:v>
                </c:pt>
                <c:pt idx="831">
                  <c:v>0.47870000000000001</c:v>
                </c:pt>
                <c:pt idx="832">
                  <c:v>0.28620000000000001</c:v>
                </c:pt>
                <c:pt idx="833">
                  <c:v>0.50949999999999995</c:v>
                </c:pt>
                <c:pt idx="834">
                  <c:v>0.37040000000000001</c:v>
                </c:pt>
                <c:pt idx="835">
                  <c:v>0.57010000000000005</c:v>
                </c:pt>
                <c:pt idx="836">
                  <c:v>0.2545</c:v>
                </c:pt>
                <c:pt idx="837">
                  <c:v>0.37369999999999998</c:v>
                </c:pt>
                <c:pt idx="838">
                  <c:v>0.48880000000000001</c:v>
                </c:pt>
                <c:pt idx="839">
                  <c:v>0.39610000000000001</c:v>
                </c:pt>
                <c:pt idx="840">
                  <c:v>0.48870000000000002</c:v>
                </c:pt>
                <c:pt idx="841">
                  <c:v>0.29199999999999998</c:v>
                </c:pt>
                <c:pt idx="842">
                  <c:v>0.42020000000000002</c:v>
                </c:pt>
                <c:pt idx="843">
                  <c:v>0.5837</c:v>
                </c:pt>
                <c:pt idx="844">
                  <c:v>0.42909999999999998</c:v>
                </c:pt>
                <c:pt idx="845">
                  <c:v>0.439</c:v>
                </c:pt>
                <c:pt idx="846">
                  <c:v>0.47970000000000002</c:v>
                </c:pt>
                <c:pt idx="847">
                  <c:v>0.36320000000000002</c:v>
                </c:pt>
                <c:pt idx="848">
                  <c:v>0.51580000000000004</c:v>
                </c:pt>
                <c:pt idx="849">
                  <c:v>0.30890000000000001</c:v>
                </c:pt>
                <c:pt idx="850">
                  <c:v>0.57069999999999999</c:v>
                </c:pt>
                <c:pt idx="851">
                  <c:v>0.34699999999999998</c:v>
                </c:pt>
                <c:pt idx="852">
                  <c:v>0.32219999999999999</c:v>
                </c:pt>
                <c:pt idx="853">
                  <c:v>0.28470000000000001</c:v>
                </c:pt>
                <c:pt idx="854">
                  <c:v>0.29770000000000002</c:v>
                </c:pt>
                <c:pt idx="855">
                  <c:v>0.40629999999999999</c:v>
                </c:pt>
                <c:pt idx="856">
                  <c:v>8.8700000000000001E-2</c:v>
                </c:pt>
                <c:pt idx="857">
                  <c:v>0.49540000000000001</c:v>
                </c:pt>
                <c:pt idx="858">
                  <c:v>0.19439999999999999</c:v>
                </c:pt>
                <c:pt idx="859">
                  <c:v>0.33069999999999999</c:v>
                </c:pt>
                <c:pt idx="860">
                  <c:v>0.37509999999999999</c:v>
                </c:pt>
                <c:pt idx="861">
                  <c:v>0.49719999999999998</c:v>
                </c:pt>
                <c:pt idx="862">
                  <c:v>0.2001</c:v>
                </c:pt>
                <c:pt idx="863">
                  <c:v>0.48149999999999998</c:v>
                </c:pt>
                <c:pt idx="864">
                  <c:v>0.28639999999999999</c:v>
                </c:pt>
                <c:pt idx="865">
                  <c:v>0.42859999999999998</c:v>
                </c:pt>
                <c:pt idx="866">
                  <c:v>0.40739999999999998</c:v>
                </c:pt>
                <c:pt idx="867">
                  <c:v>0.71609999999999996</c:v>
                </c:pt>
                <c:pt idx="868">
                  <c:v>0.53539999999999999</c:v>
                </c:pt>
                <c:pt idx="869">
                  <c:v>0.34060000000000001</c:v>
                </c:pt>
                <c:pt idx="870">
                  <c:v>0.28520000000000001</c:v>
                </c:pt>
                <c:pt idx="871">
                  <c:v>0.44330000000000003</c:v>
                </c:pt>
                <c:pt idx="872">
                  <c:v>0.56789999999999996</c:v>
                </c:pt>
                <c:pt idx="873">
                  <c:v>0.43340000000000001</c:v>
                </c:pt>
                <c:pt idx="874">
                  <c:v>0.30709999999999998</c:v>
                </c:pt>
                <c:pt idx="875">
                  <c:v>0.36680000000000001</c:v>
                </c:pt>
                <c:pt idx="876">
                  <c:v>0.35099999999999998</c:v>
                </c:pt>
                <c:pt idx="877">
                  <c:v>0.42230000000000001</c:v>
                </c:pt>
                <c:pt idx="878">
                  <c:v>0.51249999999999996</c:v>
                </c:pt>
                <c:pt idx="879">
                  <c:v>0.39069999999999999</c:v>
                </c:pt>
                <c:pt idx="880">
                  <c:v>0.54779999999999995</c:v>
                </c:pt>
                <c:pt idx="881">
                  <c:v>0.42259999999999998</c:v>
                </c:pt>
                <c:pt idx="882">
                  <c:v>0.38400000000000001</c:v>
                </c:pt>
                <c:pt idx="883">
                  <c:v>0.36899999999999999</c:v>
                </c:pt>
                <c:pt idx="884">
                  <c:v>0.27200000000000002</c:v>
                </c:pt>
                <c:pt idx="885">
                  <c:v>0.52200000000000002</c:v>
                </c:pt>
                <c:pt idx="886">
                  <c:v>0.40400000000000003</c:v>
                </c:pt>
                <c:pt idx="887">
                  <c:v>0.3649</c:v>
                </c:pt>
                <c:pt idx="888">
                  <c:v>0.44319999999999998</c:v>
                </c:pt>
                <c:pt idx="889">
                  <c:v>0.51470000000000005</c:v>
                </c:pt>
                <c:pt idx="890">
                  <c:v>9.5899999999999999E-2</c:v>
                </c:pt>
                <c:pt idx="891">
                  <c:v>0.4244</c:v>
                </c:pt>
                <c:pt idx="892">
                  <c:v>1</c:v>
                </c:pt>
                <c:pt idx="893">
                  <c:v>0.1211</c:v>
                </c:pt>
                <c:pt idx="894">
                  <c:v>0.30430000000000001</c:v>
                </c:pt>
                <c:pt idx="895">
                  <c:v>0.61819999999999997</c:v>
                </c:pt>
                <c:pt idx="896">
                  <c:v>0.68200000000000005</c:v>
                </c:pt>
                <c:pt idx="897">
                  <c:v>0.38419999999999999</c:v>
                </c:pt>
                <c:pt idx="898">
                  <c:v>0.32719999999999999</c:v>
                </c:pt>
                <c:pt idx="899">
                  <c:v>0.49669999999999997</c:v>
                </c:pt>
                <c:pt idx="900">
                  <c:v>0.33200000000000002</c:v>
                </c:pt>
                <c:pt idx="901">
                  <c:v>0.5756</c:v>
                </c:pt>
                <c:pt idx="902">
                  <c:v>0.57250000000000001</c:v>
                </c:pt>
                <c:pt idx="903">
                  <c:v>0.33450000000000002</c:v>
                </c:pt>
                <c:pt idx="904">
                  <c:v>0.39600000000000002</c:v>
                </c:pt>
                <c:pt idx="905">
                  <c:v>0.37609999999999999</c:v>
                </c:pt>
                <c:pt idx="906">
                  <c:v>0.43180000000000002</c:v>
                </c:pt>
                <c:pt idx="907">
                  <c:v>0.44109999999999999</c:v>
                </c:pt>
                <c:pt idx="908">
                  <c:v>0.32529999999999998</c:v>
                </c:pt>
                <c:pt idx="909">
                  <c:v>0.34250000000000003</c:v>
                </c:pt>
                <c:pt idx="910">
                  <c:v>0.5</c:v>
                </c:pt>
                <c:pt idx="911">
                  <c:v>0.35410000000000003</c:v>
                </c:pt>
                <c:pt idx="912">
                  <c:v>0.53210000000000002</c:v>
                </c:pt>
                <c:pt idx="913">
                  <c:v>0.44390000000000002</c:v>
                </c:pt>
                <c:pt idx="914">
                  <c:v>0.4274</c:v>
                </c:pt>
                <c:pt idx="915">
                  <c:v>0.6109</c:v>
                </c:pt>
                <c:pt idx="916">
                  <c:v>0.42170000000000002</c:v>
                </c:pt>
                <c:pt idx="917">
                  <c:v>0.64170000000000005</c:v>
                </c:pt>
                <c:pt idx="918">
                  <c:v>0.48089999999999999</c:v>
                </c:pt>
                <c:pt idx="919">
                  <c:v>0.69099999999999995</c:v>
                </c:pt>
                <c:pt idx="920">
                  <c:v>0.28760000000000002</c:v>
                </c:pt>
                <c:pt idx="921">
                  <c:v>0.40649999999999997</c:v>
                </c:pt>
                <c:pt idx="922">
                  <c:v>0.44419999999999998</c:v>
                </c:pt>
                <c:pt idx="923">
                  <c:v>0.34460000000000002</c:v>
                </c:pt>
                <c:pt idx="924">
                  <c:v>0.38840000000000002</c:v>
                </c:pt>
                <c:pt idx="925">
                  <c:v>0.40960000000000002</c:v>
                </c:pt>
                <c:pt idx="926">
                  <c:v>0.3337</c:v>
                </c:pt>
                <c:pt idx="927">
                  <c:v>0.5121</c:v>
                </c:pt>
                <c:pt idx="928">
                  <c:v>0.41449999999999998</c:v>
                </c:pt>
                <c:pt idx="929">
                  <c:v>0.57799999999999996</c:v>
                </c:pt>
                <c:pt idx="930">
                  <c:v>0.35549999999999998</c:v>
                </c:pt>
                <c:pt idx="931">
                  <c:v>0.5</c:v>
                </c:pt>
                <c:pt idx="932">
                  <c:v>0.51190000000000002</c:v>
                </c:pt>
                <c:pt idx="933">
                  <c:v>0.4103</c:v>
                </c:pt>
                <c:pt idx="934">
                  <c:v>0.24709999999999999</c:v>
                </c:pt>
                <c:pt idx="935">
                  <c:v>0.35560000000000003</c:v>
                </c:pt>
                <c:pt idx="936">
                  <c:v>0.4753</c:v>
                </c:pt>
                <c:pt idx="937">
                  <c:v>0.63100000000000001</c:v>
                </c:pt>
                <c:pt idx="938">
                  <c:v>0.40789999999999998</c:v>
                </c:pt>
                <c:pt idx="939">
                  <c:v>0.48099999999999998</c:v>
                </c:pt>
                <c:pt idx="940">
                  <c:v>0.53469999999999995</c:v>
                </c:pt>
                <c:pt idx="941">
                  <c:v>0.37540000000000001</c:v>
                </c:pt>
                <c:pt idx="942">
                  <c:v>0.28789999999999999</c:v>
                </c:pt>
                <c:pt idx="943">
                  <c:v>0.54379999999999995</c:v>
                </c:pt>
                <c:pt idx="944">
                  <c:v>0.53520000000000001</c:v>
                </c:pt>
                <c:pt idx="945">
                  <c:v>0.68530000000000002</c:v>
                </c:pt>
                <c:pt idx="946">
                  <c:v>0.44640000000000002</c:v>
                </c:pt>
                <c:pt idx="947">
                  <c:v>0.33810000000000001</c:v>
                </c:pt>
                <c:pt idx="948">
                  <c:v>0.24099999999999999</c:v>
                </c:pt>
                <c:pt idx="949">
                  <c:v>0.42349999999999999</c:v>
                </c:pt>
                <c:pt idx="950">
                  <c:v>0.36330000000000001</c:v>
                </c:pt>
                <c:pt idx="951">
                  <c:v>0.33189999999999997</c:v>
                </c:pt>
                <c:pt idx="952">
                  <c:v>0.7</c:v>
                </c:pt>
                <c:pt idx="953">
                  <c:v>0.43590000000000001</c:v>
                </c:pt>
                <c:pt idx="954">
                  <c:v>0.44719999999999999</c:v>
                </c:pt>
                <c:pt idx="955">
                  <c:v>0.44729999999999998</c:v>
                </c:pt>
                <c:pt idx="956">
                  <c:v>0.37130000000000002</c:v>
                </c:pt>
                <c:pt idx="957">
                  <c:v>0.38329999999999997</c:v>
                </c:pt>
                <c:pt idx="958">
                  <c:v>0.37209999999999999</c:v>
                </c:pt>
                <c:pt idx="959">
                  <c:v>0.54900000000000004</c:v>
                </c:pt>
                <c:pt idx="960">
                  <c:v>0.41060000000000002</c:v>
                </c:pt>
                <c:pt idx="961">
                  <c:v>0.31780000000000003</c:v>
                </c:pt>
                <c:pt idx="962">
                  <c:v>0.51600000000000001</c:v>
                </c:pt>
                <c:pt idx="963">
                  <c:v>0.48099999999999998</c:v>
                </c:pt>
                <c:pt idx="964">
                  <c:v>0.25509999999999999</c:v>
                </c:pt>
                <c:pt idx="965">
                  <c:v>0.3805</c:v>
                </c:pt>
                <c:pt idx="966">
                  <c:v>0.59540000000000004</c:v>
                </c:pt>
                <c:pt idx="967">
                  <c:v>0.41880000000000001</c:v>
                </c:pt>
                <c:pt idx="968">
                  <c:v>0.2893</c:v>
                </c:pt>
                <c:pt idx="969">
                  <c:v>0.4506</c:v>
                </c:pt>
                <c:pt idx="970">
                  <c:v>0.50870000000000004</c:v>
                </c:pt>
                <c:pt idx="971">
                  <c:v>0.32369999999999999</c:v>
                </c:pt>
                <c:pt idx="972">
                  <c:v>0.40989999999999999</c:v>
                </c:pt>
                <c:pt idx="973">
                  <c:v>0.4153</c:v>
                </c:pt>
                <c:pt idx="974">
                  <c:v>0.63739999999999997</c:v>
                </c:pt>
                <c:pt idx="975">
                  <c:v>0.45500000000000002</c:v>
                </c:pt>
                <c:pt idx="976">
                  <c:v>0.53690000000000004</c:v>
                </c:pt>
                <c:pt idx="977">
                  <c:v>0.4254</c:v>
                </c:pt>
                <c:pt idx="978">
                  <c:v>0.40920000000000001</c:v>
                </c:pt>
                <c:pt idx="979">
                  <c:v>0.2898</c:v>
                </c:pt>
                <c:pt idx="980">
                  <c:v>0.34920000000000001</c:v>
                </c:pt>
                <c:pt idx="981">
                  <c:v>0.44209999999999999</c:v>
                </c:pt>
                <c:pt idx="982">
                  <c:v>0.42949999999999999</c:v>
                </c:pt>
                <c:pt idx="983">
                  <c:v>0.39040000000000002</c:v>
                </c:pt>
                <c:pt idx="984">
                  <c:v>0.44419999999999998</c:v>
                </c:pt>
                <c:pt idx="985">
                  <c:v>0.60819999999999996</c:v>
                </c:pt>
                <c:pt idx="986">
                  <c:v>0.33329999999999999</c:v>
                </c:pt>
                <c:pt idx="987">
                  <c:v>0.3967</c:v>
                </c:pt>
                <c:pt idx="988">
                  <c:v>0.41189999999999999</c:v>
                </c:pt>
                <c:pt idx="989">
                  <c:v>0.40649999999999997</c:v>
                </c:pt>
                <c:pt idx="990">
                  <c:v>0.24840000000000001</c:v>
                </c:pt>
                <c:pt idx="991">
                  <c:v>0.42920000000000003</c:v>
                </c:pt>
                <c:pt idx="992">
                  <c:v>0.376</c:v>
                </c:pt>
                <c:pt idx="993">
                  <c:v>0.432</c:v>
                </c:pt>
                <c:pt idx="994">
                  <c:v>0.36009999999999998</c:v>
                </c:pt>
                <c:pt idx="995">
                  <c:v>0.31969999999999998</c:v>
                </c:pt>
                <c:pt idx="996">
                  <c:v>0.64900000000000002</c:v>
                </c:pt>
                <c:pt idx="997">
                  <c:v>0.2205</c:v>
                </c:pt>
                <c:pt idx="998">
                  <c:v>0.37869999999999998</c:v>
                </c:pt>
                <c:pt idx="999">
                  <c:v>0.4133</c:v>
                </c:pt>
                <c:pt idx="1000">
                  <c:v>0.3271</c:v>
                </c:pt>
                <c:pt idx="1001">
                  <c:v>0.62009999999999998</c:v>
                </c:pt>
                <c:pt idx="1002">
                  <c:v>0.28870000000000001</c:v>
                </c:pt>
                <c:pt idx="1003">
                  <c:v>0.3649</c:v>
                </c:pt>
                <c:pt idx="1004">
                  <c:v>0.60419999999999996</c:v>
                </c:pt>
                <c:pt idx="1005">
                  <c:v>0.35549999999999998</c:v>
                </c:pt>
                <c:pt idx="1006">
                  <c:v>0.22939999999999999</c:v>
                </c:pt>
                <c:pt idx="1007">
                  <c:v>0.21820000000000001</c:v>
                </c:pt>
                <c:pt idx="1008">
                  <c:v>0.39960000000000001</c:v>
                </c:pt>
                <c:pt idx="1009">
                  <c:v>0.4582</c:v>
                </c:pt>
                <c:pt idx="1010">
                  <c:v>0.45350000000000001</c:v>
                </c:pt>
                <c:pt idx="1011">
                  <c:v>0.32890000000000003</c:v>
                </c:pt>
                <c:pt idx="1012">
                  <c:v>0.59970000000000001</c:v>
                </c:pt>
                <c:pt idx="1013">
                  <c:v>0.371</c:v>
                </c:pt>
                <c:pt idx="1014">
                  <c:v>0.36870000000000003</c:v>
                </c:pt>
                <c:pt idx="1015">
                  <c:v>0.37040000000000001</c:v>
                </c:pt>
                <c:pt idx="1016">
                  <c:v>0.30890000000000001</c:v>
                </c:pt>
                <c:pt idx="1017">
                  <c:v>0.57440000000000002</c:v>
                </c:pt>
                <c:pt idx="1018">
                  <c:v>0.37509999999999999</c:v>
                </c:pt>
                <c:pt idx="1019">
                  <c:v>0.24099999999999999</c:v>
                </c:pt>
                <c:pt idx="1020">
                  <c:v>0.52400000000000002</c:v>
                </c:pt>
                <c:pt idx="1021">
                  <c:v>0.49580000000000002</c:v>
                </c:pt>
                <c:pt idx="1022">
                  <c:v>0.60340000000000005</c:v>
                </c:pt>
                <c:pt idx="1023">
                  <c:v>0.2462</c:v>
                </c:pt>
                <c:pt idx="1024">
                  <c:v>0.47349999999999998</c:v>
                </c:pt>
                <c:pt idx="1025">
                  <c:v>0.5454</c:v>
                </c:pt>
                <c:pt idx="1026">
                  <c:v>0.52139999999999997</c:v>
                </c:pt>
                <c:pt idx="1027">
                  <c:v>0.3967</c:v>
                </c:pt>
                <c:pt idx="1028">
                  <c:v>0.47749999999999998</c:v>
                </c:pt>
                <c:pt idx="1029">
                  <c:v>0.38719999999999999</c:v>
                </c:pt>
                <c:pt idx="1030">
                  <c:v>0.38400000000000001</c:v>
                </c:pt>
                <c:pt idx="1031">
                  <c:v>0.48330000000000001</c:v>
                </c:pt>
                <c:pt idx="1032">
                  <c:v>0.54990000000000006</c:v>
                </c:pt>
                <c:pt idx="1033">
                  <c:v>0.1019</c:v>
                </c:pt>
                <c:pt idx="1034">
                  <c:v>0.49159999999999998</c:v>
                </c:pt>
                <c:pt idx="1035">
                  <c:v>0.53280000000000005</c:v>
                </c:pt>
                <c:pt idx="1036">
                  <c:v>0.4078</c:v>
                </c:pt>
                <c:pt idx="1037">
                  <c:v>3.7499999999999999E-2</c:v>
                </c:pt>
                <c:pt idx="1038">
                  <c:v>0.54269999999999996</c:v>
                </c:pt>
                <c:pt idx="1039">
                  <c:v>0.36670000000000003</c:v>
                </c:pt>
                <c:pt idx="1040">
                  <c:v>0.29759999999999998</c:v>
                </c:pt>
                <c:pt idx="1041">
                  <c:v>0.47749999999999998</c:v>
                </c:pt>
                <c:pt idx="1042">
                  <c:v>0.32329999999999998</c:v>
                </c:pt>
                <c:pt idx="1043">
                  <c:v>0.48770000000000002</c:v>
                </c:pt>
                <c:pt idx="1044">
                  <c:v>4.6800000000000001E-2</c:v>
                </c:pt>
                <c:pt idx="1045">
                  <c:v>0.4773</c:v>
                </c:pt>
                <c:pt idx="1046">
                  <c:v>0.55420000000000003</c:v>
                </c:pt>
                <c:pt idx="1047">
                  <c:v>0.28699999999999998</c:v>
                </c:pt>
                <c:pt idx="1048">
                  <c:v>0.52849999999999997</c:v>
                </c:pt>
                <c:pt idx="1049">
                  <c:v>0.46729999999999999</c:v>
                </c:pt>
                <c:pt idx="1050">
                  <c:v>2.5700000000000001E-2</c:v>
                </c:pt>
                <c:pt idx="1051">
                  <c:v>0.2732</c:v>
                </c:pt>
                <c:pt idx="1052">
                  <c:v>0.55720000000000003</c:v>
                </c:pt>
                <c:pt idx="1053">
                  <c:v>0.58540000000000003</c:v>
                </c:pt>
                <c:pt idx="1054">
                  <c:v>0.314</c:v>
                </c:pt>
                <c:pt idx="1055">
                  <c:v>0.52480000000000004</c:v>
                </c:pt>
                <c:pt idx="1056">
                  <c:v>0.58860000000000001</c:v>
                </c:pt>
                <c:pt idx="1057">
                  <c:v>0.35549999999999998</c:v>
                </c:pt>
                <c:pt idx="1058">
                  <c:v>1.52E-2</c:v>
                </c:pt>
                <c:pt idx="1059">
                  <c:v>0.41520000000000001</c:v>
                </c:pt>
                <c:pt idx="1060">
                  <c:v>0.1171</c:v>
                </c:pt>
                <c:pt idx="1061">
                  <c:v>0.45400000000000001</c:v>
                </c:pt>
                <c:pt idx="1062">
                  <c:v>0.59199999999999997</c:v>
                </c:pt>
                <c:pt idx="1063">
                  <c:v>0.49809999999999999</c:v>
                </c:pt>
                <c:pt idx="1064">
                  <c:v>0.45190000000000002</c:v>
                </c:pt>
                <c:pt idx="1065">
                  <c:v>0.47860000000000003</c:v>
                </c:pt>
                <c:pt idx="1066">
                  <c:v>0.56120000000000003</c:v>
                </c:pt>
                <c:pt idx="1067">
                  <c:v>0.26779999999999998</c:v>
                </c:pt>
                <c:pt idx="1068">
                  <c:v>0.37580000000000002</c:v>
                </c:pt>
                <c:pt idx="1069">
                  <c:v>0.44950000000000001</c:v>
                </c:pt>
                <c:pt idx="1070">
                  <c:v>0.11849999999999999</c:v>
                </c:pt>
                <c:pt idx="1071">
                  <c:v>0.15909999999999999</c:v>
                </c:pt>
                <c:pt idx="1072">
                  <c:v>0.59089999999999998</c:v>
                </c:pt>
                <c:pt idx="1073">
                  <c:v>0.28050000000000003</c:v>
                </c:pt>
                <c:pt idx="1074">
                  <c:v>0.28699999999999998</c:v>
                </c:pt>
                <c:pt idx="1075">
                  <c:v>0.41020000000000001</c:v>
                </c:pt>
                <c:pt idx="1076">
                  <c:v>0.2369</c:v>
                </c:pt>
                <c:pt idx="1077">
                  <c:v>0.43209999999999998</c:v>
                </c:pt>
                <c:pt idx="1078">
                  <c:v>0.2288</c:v>
                </c:pt>
                <c:pt idx="1079">
                  <c:v>0.4274</c:v>
                </c:pt>
                <c:pt idx="1080">
                  <c:v>0.43009999999999998</c:v>
                </c:pt>
                <c:pt idx="1081">
                  <c:v>0.4042</c:v>
                </c:pt>
                <c:pt idx="1082">
                  <c:v>3.6299999999999999E-2</c:v>
                </c:pt>
                <c:pt idx="1083">
                  <c:v>0.44800000000000001</c:v>
                </c:pt>
                <c:pt idx="1084">
                  <c:v>0.47</c:v>
                </c:pt>
                <c:pt idx="1085">
                  <c:v>0.34150000000000003</c:v>
                </c:pt>
                <c:pt idx="1086">
                  <c:v>0.41320000000000001</c:v>
                </c:pt>
                <c:pt idx="1087">
                  <c:v>0.42609999999999998</c:v>
                </c:pt>
                <c:pt idx="1088">
                  <c:v>0.34899999999999998</c:v>
                </c:pt>
                <c:pt idx="1089">
                  <c:v>0.42470000000000002</c:v>
                </c:pt>
                <c:pt idx="1090">
                  <c:v>0.4703</c:v>
                </c:pt>
                <c:pt idx="1091">
                  <c:v>0.41889999999999999</c:v>
                </c:pt>
                <c:pt idx="1092">
                  <c:v>0.59740000000000004</c:v>
                </c:pt>
                <c:pt idx="1093">
                  <c:v>0.36259999999999998</c:v>
                </c:pt>
                <c:pt idx="1094">
                  <c:v>0.38619999999999999</c:v>
                </c:pt>
                <c:pt idx="1095">
                  <c:v>0.39979999999999999</c:v>
                </c:pt>
                <c:pt idx="1096">
                  <c:v>0.30149999999999999</c:v>
                </c:pt>
                <c:pt idx="1097">
                  <c:v>0.31840000000000002</c:v>
                </c:pt>
                <c:pt idx="1098">
                  <c:v>0.50090000000000001</c:v>
                </c:pt>
                <c:pt idx="1099">
                  <c:v>0.40889999999999999</c:v>
                </c:pt>
                <c:pt idx="1100">
                  <c:v>0.38329999999999997</c:v>
                </c:pt>
                <c:pt idx="1101">
                  <c:v>0.31440000000000001</c:v>
                </c:pt>
                <c:pt idx="1102">
                  <c:v>0.57379999999999998</c:v>
                </c:pt>
                <c:pt idx="1103">
                  <c:v>0.31369999999999998</c:v>
                </c:pt>
                <c:pt idx="1104">
                  <c:v>0.54249999999999998</c:v>
                </c:pt>
                <c:pt idx="1105">
                  <c:v>8.6699999999999999E-2</c:v>
                </c:pt>
                <c:pt idx="1106">
                  <c:v>0.44579999999999997</c:v>
                </c:pt>
                <c:pt idx="1107">
                  <c:v>8.9399999999999993E-2</c:v>
                </c:pt>
                <c:pt idx="1108">
                  <c:v>0.52710000000000001</c:v>
                </c:pt>
                <c:pt idx="1109">
                  <c:v>0.37240000000000001</c:v>
                </c:pt>
                <c:pt idx="1110">
                  <c:v>0.41249999999999998</c:v>
                </c:pt>
                <c:pt idx="1111">
                  <c:v>0.3821</c:v>
                </c:pt>
                <c:pt idx="1112">
                  <c:v>0.3901</c:v>
                </c:pt>
                <c:pt idx="1113">
                  <c:v>0.4481</c:v>
                </c:pt>
                <c:pt idx="1114">
                  <c:v>0.39710000000000001</c:v>
                </c:pt>
                <c:pt idx="1115">
                  <c:v>0.59850000000000003</c:v>
                </c:pt>
                <c:pt idx="1116">
                  <c:v>0.61439999999999995</c:v>
                </c:pt>
                <c:pt idx="1117">
                  <c:v>0.4</c:v>
                </c:pt>
                <c:pt idx="1118">
                  <c:v>0.28239999999999998</c:v>
                </c:pt>
                <c:pt idx="1119">
                  <c:v>0.38390000000000002</c:v>
                </c:pt>
                <c:pt idx="1120">
                  <c:v>0.35539999999999999</c:v>
                </c:pt>
                <c:pt idx="1121">
                  <c:v>0.62350000000000005</c:v>
                </c:pt>
                <c:pt idx="1122">
                  <c:v>0.28910000000000002</c:v>
                </c:pt>
                <c:pt idx="1123">
                  <c:v>0.43219999999999997</c:v>
                </c:pt>
                <c:pt idx="1124">
                  <c:v>0.50239999999999996</c:v>
                </c:pt>
                <c:pt idx="1125">
                  <c:v>0.56010000000000004</c:v>
                </c:pt>
                <c:pt idx="1126">
                  <c:v>0.32140000000000002</c:v>
                </c:pt>
                <c:pt idx="1127">
                  <c:v>0.3589</c:v>
                </c:pt>
                <c:pt idx="1128">
                  <c:v>0.25440000000000002</c:v>
                </c:pt>
                <c:pt idx="1129">
                  <c:v>0.49130000000000001</c:v>
                </c:pt>
                <c:pt idx="1130">
                  <c:v>0.34329999999999999</c:v>
                </c:pt>
                <c:pt idx="1131">
                  <c:v>0.37609999999999999</c:v>
                </c:pt>
                <c:pt idx="1132">
                  <c:v>0.35539999999999999</c:v>
                </c:pt>
                <c:pt idx="1133">
                  <c:v>0.38429999999999997</c:v>
                </c:pt>
                <c:pt idx="1134">
                  <c:v>0.38600000000000001</c:v>
                </c:pt>
                <c:pt idx="1135">
                  <c:v>0.20399999999999999</c:v>
                </c:pt>
                <c:pt idx="1136">
                  <c:v>0.42949999999999999</c:v>
                </c:pt>
                <c:pt idx="1137">
                  <c:v>0.4214</c:v>
                </c:pt>
                <c:pt idx="1138">
                  <c:v>0.26860000000000001</c:v>
                </c:pt>
                <c:pt idx="1139">
                  <c:v>0.26540000000000002</c:v>
                </c:pt>
                <c:pt idx="1140">
                  <c:v>0.25979999999999998</c:v>
                </c:pt>
                <c:pt idx="1141">
                  <c:v>0.3508</c:v>
                </c:pt>
                <c:pt idx="1142">
                  <c:v>0.39539999999999997</c:v>
                </c:pt>
                <c:pt idx="1143">
                  <c:v>0.2369</c:v>
                </c:pt>
                <c:pt idx="1144">
                  <c:v>0.4</c:v>
                </c:pt>
                <c:pt idx="1145">
                  <c:v>0.51429999999999998</c:v>
                </c:pt>
                <c:pt idx="1146">
                  <c:v>0.43740000000000001</c:v>
                </c:pt>
                <c:pt idx="1147">
                  <c:v>0.56100000000000005</c:v>
                </c:pt>
                <c:pt idx="1148">
                  <c:v>0.44330000000000003</c:v>
                </c:pt>
                <c:pt idx="1149">
                  <c:v>0.45669999999999999</c:v>
                </c:pt>
                <c:pt idx="1150">
                  <c:v>0.30919999999999997</c:v>
                </c:pt>
                <c:pt idx="1151">
                  <c:v>0.46500000000000002</c:v>
                </c:pt>
                <c:pt idx="1152">
                  <c:v>0.26829999999999998</c:v>
                </c:pt>
                <c:pt idx="1153">
                  <c:v>0.40870000000000001</c:v>
                </c:pt>
                <c:pt idx="1154">
                  <c:v>0.57320000000000004</c:v>
                </c:pt>
                <c:pt idx="1155">
                  <c:v>0.30530000000000002</c:v>
                </c:pt>
                <c:pt idx="1156">
                  <c:v>0.49359999999999998</c:v>
                </c:pt>
                <c:pt idx="1157">
                  <c:v>0.72660000000000002</c:v>
                </c:pt>
                <c:pt idx="1158">
                  <c:v>0.43559999999999999</c:v>
                </c:pt>
                <c:pt idx="1159">
                  <c:v>0.45379999999999998</c:v>
                </c:pt>
                <c:pt idx="1160">
                  <c:v>0.31290000000000001</c:v>
                </c:pt>
                <c:pt idx="1161">
                  <c:v>0.54349999999999998</c:v>
                </c:pt>
                <c:pt idx="1162">
                  <c:v>0.32400000000000001</c:v>
                </c:pt>
                <c:pt idx="1163">
                  <c:v>0.37690000000000001</c:v>
                </c:pt>
                <c:pt idx="1164">
                  <c:v>0.33950000000000002</c:v>
                </c:pt>
                <c:pt idx="1165">
                  <c:v>0.28420000000000001</c:v>
                </c:pt>
                <c:pt idx="1166">
                  <c:v>0.43059999999999998</c:v>
                </c:pt>
                <c:pt idx="1167">
                  <c:v>0.47910000000000003</c:v>
                </c:pt>
                <c:pt idx="1168">
                  <c:v>0.45450000000000002</c:v>
                </c:pt>
                <c:pt idx="1169">
                  <c:v>0.34960000000000002</c:v>
                </c:pt>
                <c:pt idx="1170">
                  <c:v>0.25019999999999998</c:v>
                </c:pt>
                <c:pt idx="1171">
                  <c:v>0.43490000000000001</c:v>
                </c:pt>
                <c:pt idx="1172">
                  <c:v>0.32890000000000003</c:v>
                </c:pt>
                <c:pt idx="1173">
                  <c:v>0.25440000000000002</c:v>
                </c:pt>
                <c:pt idx="1174">
                  <c:v>0.51290000000000002</c:v>
                </c:pt>
                <c:pt idx="1175">
                  <c:v>0.51439999999999997</c:v>
                </c:pt>
                <c:pt idx="1176">
                  <c:v>0.55869999999999997</c:v>
                </c:pt>
                <c:pt idx="1177">
                  <c:v>0.31390000000000001</c:v>
                </c:pt>
                <c:pt idx="1178">
                  <c:v>0.36630000000000001</c:v>
                </c:pt>
                <c:pt idx="1179">
                  <c:v>0.32719999999999999</c:v>
                </c:pt>
                <c:pt idx="1180">
                  <c:v>0.49530000000000002</c:v>
                </c:pt>
                <c:pt idx="1181">
                  <c:v>0.36890000000000001</c:v>
                </c:pt>
                <c:pt idx="1182">
                  <c:v>0.37590000000000001</c:v>
                </c:pt>
                <c:pt idx="1183">
                  <c:v>0.35049999999999998</c:v>
                </c:pt>
                <c:pt idx="1184">
                  <c:v>0.28710000000000002</c:v>
                </c:pt>
                <c:pt idx="1185">
                  <c:v>0.45350000000000001</c:v>
                </c:pt>
                <c:pt idx="1186">
                  <c:v>0.49880000000000002</c:v>
                </c:pt>
                <c:pt idx="1187">
                  <c:v>0.36930000000000002</c:v>
                </c:pt>
                <c:pt idx="1188">
                  <c:v>0.55300000000000005</c:v>
                </c:pt>
                <c:pt idx="1189">
                  <c:v>0.50519999999999998</c:v>
                </c:pt>
                <c:pt idx="1190">
                  <c:v>0.56010000000000004</c:v>
                </c:pt>
                <c:pt idx="1191">
                  <c:v>0.23089999999999999</c:v>
                </c:pt>
                <c:pt idx="1192">
                  <c:v>0.44600000000000001</c:v>
                </c:pt>
                <c:pt idx="1193">
                  <c:v>0.28050000000000003</c:v>
                </c:pt>
                <c:pt idx="1194">
                  <c:v>0.39029999999999998</c:v>
                </c:pt>
                <c:pt idx="1195">
                  <c:v>0.1825</c:v>
                </c:pt>
                <c:pt idx="1196">
                  <c:v>0.31669999999999998</c:v>
                </c:pt>
                <c:pt idx="1197">
                  <c:v>0.55469999999999997</c:v>
                </c:pt>
                <c:pt idx="1198">
                  <c:v>0.45150000000000001</c:v>
                </c:pt>
                <c:pt idx="1199">
                  <c:v>0.40760000000000002</c:v>
                </c:pt>
                <c:pt idx="1200">
                  <c:v>0.13780000000000001</c:v>
                </c:pt>
                <c:pt idx="1201">
                  <c:v>0.41320000000000001</c:v>
                </c:pt>
                <c:pt idx="1202">
                  <c:v>0.28889999999999999</c:v>
                </c:pt>
                <c:pt idx="1203">
                  <c:v>0.33860000000000001</c:v>
                </c:pt>
                <c:pt idx="1204">
                  <c:v>0.38500000000000001</c:v>
                </c:pt>
                <c:pt idx="1205">
                  <c:v>0.44619999999999999</c:v>
                </c:pt>
                <c:pt idx="1206">
                  <c:v>0.38829999999999998</c:v>
                </c:pt>
                <c:pt idx="1207">
                  <c:v>0.55489999999999995</c:v>
                </c:pt>
                <c:pt idx="1208">
                  <c:v>6.6900000000000001E-2</c:v>
                </c:pt>
                <c:pt idx="1209">
                  <c:v>0.33979999999999999</c:v>
                </c:pt>
                <c:pt idx="1210">
                  <c:v>0.53749999999999998</c:v>
                </c:pt>
                <c:pt idx="1211">
                  <c:v>0.35499999999999998</c:v>
                </c:pt>
                <c:pt idx="1212">
                  <c:v>0.32640000000000002</c:v>
                </c:pt>
                <c:pt idx="1213">
                  <c:v>0.37290000000000001</c:v>
                </c:pt>
                <c:pt idx="1214">
                  <c:v>0.46789999999999998</c:v>
                </c:pt>
                <c:pt idx="1215">
                  <c:v>0.31759999999999999</c:v>
                </c:pt>
                <c:pt idx="1216">
                  <c:v>0.3145</c:v>
                </c:pt>
                <c:pt idx="1217">
                  <c:v>0.35070000000000001</c:v>
                </c:pt>
                <c:pt idx="1218">
                  <c:v>0.4017</c:v>
                </c:pt>
                <c:pt idx="1219">
                  <c:v>0.374</c:v>
                </c:pt>
                <c:pt idx="1220">
                  <c:v>0.26200000000000001</c:v>
                </c:pt>
                <c:pt idx="1221">
                  <c:v>0.52139999999999997</c:v>
                </c:pt>
                <c:pt idx="1222">
                  <c:v>0.37909999999999999</c:v>
                </c:pt>
                <c:pt idx="1223">
                  <c:v>0.36059999999999998</c:v>
                </c:pt>
                <c:pt idx="1224">
                  <c:v>0.17249999999999999</c:v>
                </c:pt>
                <c:pt idx="1225">
                  <c:v>0.46110000000000001</c:v>
                </c:pt>
                <c:pt idx="1226">
                  <c:v>0.41889999999999999</c:v>
                </c:pt>
                <c:pt idx="1227">
                  <c:v>0.41349999999999998</c:v>
                </c:pt>
                <c:pt idx="1228">
                  <c:v>0.44350000000000001</c:v>
                </c:pt>
                <c:pt idx="1229">
                  <c:v>0.3926</c:v>
                </c:pt>
                <c:pt idx="1230">
                  <c:v>0.42430000000000001</c:v>
                </c:pt>
                <c:pt idx="1231">
                  <c:v>0.33600000000000002</c:v>
                </c:pt>
                <c:pt idx="1232">
                  <c:v>0.33300000000000002</c:v>
                </c:pt>
                <c:pt idx="1233">
                  <c:v>0.38469999999999999</c:v>
                </c:pt>
                <c:pt idx="1234">
                  <c:v>0.34739999999999999</c:v>
                </c:pt>
                <c:pt idx="1235">
                  <c:v>0.45129999999999998</c:v>
                </c:pt>
                <c:pt idx="1236">
                  <c:v>0.37090000000000001</c:v>
                </c:pt>
                <c:pt idx="1237">
                  <c:v>0.55779999999999996</c:v>
                </c:pt>
                <c:pt idx="1238">
                  <c:v>0.50360000000000005</c:v>
                </c:pt>
                <c:pt idx="1239">
                  <c:v>0.35060000000000002</c:v>
                </c:pt>
                <c:pt idx="1240">
                  <c:v>0.38350000000000001</c:v>
                </c:pt>
                <c:pt idx="1241">
                  <c:v>0.38250000000000001</c:v>
                </c:pt>
                <c:pt idx="1242">
                  <c:v>0.29270000000000002</c:v>
                </c:pt>
                <c:pt idx="1243">
                  <c:v>0.48820000000000002</c:v>
                </c:pt>
                <c:pt idx="1244">
                  <c:v>0.29289999999999999</c:v>
                </c:pt>
                <c:pt idx="1245">
                  <c:v>0.39539999999999997</c:v>
                </c:pt>
                <c:pt idx="1246">
                  <c:v>0.52029999999999998</c:v>
                </c:pt>
                <c:pt idx="1247">
                  <c:v>0.38379999999999997</c:v>
                </c:pt>
                <c:pt idx="1248">
                  <c:v>0.44979999999999998</c:v>
                </c:pt>
                <c:pt idx="1249">
                  <c:v>0.4299</c:v>
                </c:pt>
                <c:pt idx="1250">
                  <c:v>0.2843</c:v>
                </c:pt>
                <c:pt idx="1251">
                  <c:v>0.27050000000000002</c:v>
                </c:pt>
                <c:pt idx="1252">
                  <c:v>0.43180000000000002</c:v>
                </c:pt>
                <c:pt idx="1253">
                  <c:v>0.17580000000000001</c:v>
                </c:pt>
                <c:pt idx="1254">
                  <c:v>0.2823</c:v>
                </c:pt>
                <c:pt idx="1255">
                  <c:v>0.30880000000000002</c:v>
                </c:pt>
                <c:pt idx="1256">
                  <c:v>0.55930000000000002</c:v>
                </c:pt>
                <c:pt idx="1257">
                  <c:v>0.35920000000000002</c:v>
                </c:pt>
                <c:pt idx="1258">
                  <c:v>0.16969999999999999</c:v>
                </c:pt>
                <c:pt idx="1259">
                  <c:v>0.3715</c:v>
                </c:pt>
                <c:pt idx="1260">
                  <c:v>0.39419999999999999</c:v>
                </c:pt>
                <c:pt idx="1261">
                  <c:v>0.25109999999999999</c:v>
                </c:pt>
                <c:pt idx="1262">
                  <c:v>0.40620000000000001</c:v>
                </c:pt>
                <c:pt idx="1263">
                  <c:v>0.4163</c:v>
                </c:pt>
                <c:pt idx="1264">
                  <c:v>0.37609999999999999</c:v>
                </c:pt>
                <c:pt idx="1265">
                  <c:v>0.3266</c:v>
                </c:pt>
                <c:pt idx="1266">
                  <c:v>0.34649999999999997</c:v>
                </c:pt>
                <c:pt idx="1267">
                  <c:v>0.27039999999999997</c:v>
                </c:pt>
                <c:pt idx="1268">
                  <c:v>0.42830000000000001</c:v>
                </c:pt>
                <c:pt idx="1269">
                  <c:v>0.51259999999999994</c:v>
                </c:pt>
                <c:pt idx="1270">
                  <c:v>0.36099999999999999</c:v>
                </c:pt>
                <c:pt idx="1271">
                  <c:v>0.67110000000000003</c:v>
                </c:pt>
                <c:pt idx="1272">
                  <c:v>0.39069999999999999</c:v>
                </c:pt>
                <c:pt idx="1273">
                  <c:v>0.30130000000000001</c:v>
                </c:pt>
                <c:pt idx="1274">
                  <c:v>0.20860000000000001</c:v>
                </c:pt>
                <c:pt idx="1275">
                  <c:v>0.19670000000000001</c:v>
                </c:pt>
                <c:pt idx="1276">
                  <c:v>0.20899999999999999</c:v>
                </c:pt>
                <c:pt idx="1277">
                  <c:v>0.36570000000000003</c:v>
                </c:pt>
                <c:pt idx="1278">
                  <c:v>0.45090000000000002</c:v>
                </c:pt>
                <c:pt idx="1279">
                  <c:v>0.30559999999999998</c:v>
                </c:pt>
                <c:pt idx="1280">
                  <c:v>0.36680000000000001</c:v>
                </c:pt>
                <c:pt idx="1281">
                  <c:v>0.29360000000000003</c:v>
                </c:pt>
                <c:pt idx="1282">
                  <c:v>0.34689999999999999</c:v>
                </c:pt>
                <c:pt idx="1283">
                  <c:v>0.2878</c:v>
                </c:pt>
                <c:pt idx="1284">
                  <c:v>0.3891</c:v>
                </c:pt>
                <c:pt idx="1285">
                  <c:v>0.40810000000000002</c:v>
                </c:pt>
                <c:pt idx="1286">
                  <c:v>0.25769999999999998</c:v>
                </c:pt>
                <c:pt idx="1287">
                  <c:v>0.40720000000000001</c:v>
                </c:pt>
                <c:pt idx="1288">
                  <c:v>0.30859999999999999</c:v>
                </c:pt>
                <c:pt idx="1289">
                  <c:v>0.28389999999999999</c:v>
                </c:pt>
                <c:pt idx="1290">
                  <c:v>0.40620000000000001</c:v>
                </c:pt>
                <c:pt idx="1291">
                  <c:v>0.2278</c:v>
                </c:pt>
                <c:pt idx="1292">
                  <c:v>0.31569999999999998</c:v>
                </c:pt>
                <c:pt idx="1293">
                  <c:v>0.52429999999999999</c:v>
                </c:pt>
                <c:pt idx="1294">
                  <c:v>0.311</c:v>
                </c:pt>
                <c:pt idx="1295">
                  <c:v>0.3417</c:v>
                </c:pt>
                <c:pt idx="1296">
                  <c:v>0.42730000000000001</c:v>
                </c:pt>
                <c:pt idx="1297">
                  <c:v>0.20979999999999999</c:v>
                </c:pt>
                <c:pt idx="1298">
                  <c:v>0.46750000000000003</c:v>
                </c:pt>
                <c:pt idx="1299">
                  <c:v>0.5353</c:v>
                </c:pt>
                <c:pt idx="1300">
                  <c:v>0.45629999999999998</c:v>
                </c:pt>
                <c:pt idx="1301">
                  <c:v>0.22689999999999999</c:v>
                </c:pt>
                <c:pt idx="1302">
                  <c:v>0.34949999999999998</c:v>
                </c:pt>
                <c:pt idx="1303">
                  <c:v>0.45679999999999998</c:v>
                </c:pt>
                <c:pt idx="1304">
                  <c:v>0.42670000000000002</c:v>
                </c:pt>
                <c:pt idx="1305">
                  <c:v>0.30919999999999997</c:v>
                </c:pt>
                <c:pt idx="1306">
                  <c:v>0.36930000000000002</c:v>
                </c:pt>
                <c:pt idx="1307">
                  <c:v>0.40310000000000001</c:v>
                </c:pt>
                <c:pt idx="1308">
                  <c:v>0.38240000000000002</c:v>
                </c:pt>
                <c:pt idx="1309">
                  <c:v>0.4037</c:v>
                </c:pt>
                <c:pt idx="1310">
                  <c:v>0.51459999999999995</c:v>
                </c:pt>
                <c:pt idx="1311">
                  <c:v>0.16880000000000001</c:v>
                </c:pt>
                <c:pt idx="1312">
                  <c:v>0.42170000000000002</c:v>
                </c:pt>
                <c:pt idx="1313">
                  <c:v>0.4158</c:v>
                </c:pt>
                <c:pt idx="1314">
                  <c:v>0.60970000000000002</c:v>
                </c:pt>
                <c:pt idx="1315">
                  <c:v>0.31990000000000002</c:v>
                </c:pt>
                <c:pt idx="1316">
                  <c:v>0.49030000000000001</c:v>
                </c:pt>
                <c:pt idx="1317">
                  <c:v>0.73119999999999996</c:v>
                </c:pt>
                <c:pt idx="1318">
                  <c:v>0.30420000000000003</c:v>
                </c:pt>
                <c:pt idx="1319">
                  <c:v>0.49209999999999998</c:v>
                </c:pt>
                <c:pt idx="1320">
                  <c:v>0.29570000000000002</c:v>
                </c:pt>
                <c:pt idx="1321">
                  <c:v>0.31630000000000003</c:v>
                </c:pt>
                <c:pt idx="1322">
                  <c:v>0.2475</c:v>
                </c:pt>
                <c:pt idx="1323">
                  <c:v>0.33829999999999999</c:v>
                </c:pt>
                <c:pt idx="1324">
                  <c:v>0.50460000000000005</c:v>
                </c:pt>
                <c:pt idx="1325">
                  <c:v>0.44819999999999999</c:v>
                </c:pt>
                <c:pt idx="1326">
                  <c:v>0.19819999999999999</c:v>
                </c:pt>
                <c:pt idx="1327">
                  <c:v>0.31459999999999999</c:v>
                </c:pt>
                <c:pt idx="1328">
                  <c:v>0.23519999999999999</c:v>
                </c:pt>
                <c:pt idx="1329">
                  <c:v>0.3926</c:v>
                </c:pt>
                <c:pt idx="1330">
                  <c:v>0.42059999999999997</c:v>
                </c:pt>
                <c:pt idx="1331">
                  <c:v>0.68440000000000001</c:v>
                </c:pt>
                <c:pt idx="1332">
                  <c:v>0.36430000000000001</c:v>
                </c:pt>
                <c:pt idx="1333">
                  <c:v>0.34289999999999998</c:v>
                </c:pt>
                <c:pt idx="1334">
                  <c:v>0.3725</c:v>
                </c:pt>
                <c:pt idx="1335">
                  <c:v>0.16669999999999999</c:v>
                </c:pt>
                <c:pt idx="1336">
                  <c:v>0.5</c:v>
                </c:pt>
                <c:pt idx="1337">
                  <c:v>0</c:v>
                </c:pt>
                <c:pt idx="1338">
                  <c:v>0.41549999999999998</c:v>
                </c:pt>
                <c:pt idx="1339">
                  <c:v>0.32919999999999999</c:v>
                </c:pt>
                <c:pt idx="1340">
                  <c:v>0.2235</c:v>
                </c:pt>
                <c:pt idx="1341">
                  <c:v>0.44219999999999998</c:v>
                </c:pt>
                <c:pt idx="1342">
                  <c:v>0.33800000000000002</c:v>
                </c:pt>
                <c:pt idx="1343">
                  <c:v>0.375</c:v>
                </c:pt>
                <c:pt idx="1344">
                  <c:v>0.37619999999999998</c:v>
                </c:pt>
                <c:pt idx="1345">
                  <c:v>0.30730000000000002</c:v>
                </c:pt>
                <c:pt idx="1346">
                  <c:v>0.40379999999999999</c:v>
                </c:pt>
                <c:pt idx="1347">
                  <c:v>0.3634</c:v>
                </c:pt>
                <c:pt idx="1348">
                  <c:v>0.31669999999999998</c:v>
                </c:pt>
                <c:pt idx="1349">
                  <c:v>0.44119999999999998</c:v>
                </c:pt>
                <c:pt idx="1350">
                  <c:v>0.44829999999999998</c:v>
                </c:pt>
                <c:pt idx="1351">
                  <c:v>0.32919999999999999</c:v>
                </c:pt>
                <c:pt idx="1352">
                  <c:v>0.48499999999999999</c:v>
                </c:pt>
                <c:pt idx="1353">
                  <c:v>0.23469999999999999</c:v>
                </c:pt>
                <c:pt idx="1354">
                  <c:v>0.53480000000000005</c:v>
                </c:pt>
                <c:pt idx="1355">
                  <c:v>0.32500000000000001</c:v>
                </c:pt>
                <c:pt idx="1356">
                  <c:v>0.34889999999999999</c:v>
                </c:pt>
                <c:pt idx="1357">
                  <c:v>0.2918</c:v>
                </c:pt>
                <c:pt idx="1358">
                  <c:v>0.28320000000000001</c:v>
                </c:pt>
                <c:pt idx="1359">
                  <c:v>0.33329999999999999</c:v>
                </c:pt>
                <c:pt idx="1360">
                  <c:v>0.45469999999999999</c:v>
                </c:pt>
                <c:pt idx="1361">
                  <c:v>0.42649999999999999</c:v>
                </c:pt>
                <c:pt idx="1362">
                  <c:v>0.34910000000000002</c:v>
                </c:pt>
                <c:pt idx="1363">
                  <c:v>0.31190000000000001</c:v>
                </c:pt>
                <c:pt idx="1364">
                  <c:v>0.2399</c:v>
                </c:pt>
                <c:pt idx="1365">
                  <c:v>0.29899999999999999</c:v>
                </c:pt>
                <c:pt idx="1366">
                  <c:v>0.39169999999999999</c:v>
                </c:pt>
                <c:pt idx="1367">
                  <c:v>0.39419999999999999</c:v>
                </c:pt>
                <c:pt idx="1368">
                  <c:v>0.5</c:v>
                </c:pt>
                <c:pt idx="1369">
                  <c:v>0.22339999999999999</c:v>
                </c:pt>
                <c:pt idx="1370">
                  <c:v>0.37380000000000002</c:v>
                </c:pt>
                <c:pt idx="1371">
                  <c:v>0.49619999999999997</c:v>
                </c:pt>
                <c:pt idx="1372">
                  <c:v>0.2253</c:v>
                </c:pt>
                <c:pt idx="1373">
                  <c:v>0.35909999999999997</c:v>
                </c:pt>
                <c:pt idx="1374">
                  <c:v>0.38450000000000001</c:v>
                </c:pt>
                <c:pt idx="1375">
                  <c:v>0.19059999999999999</c:v>
                </c:pt>
                <c:pt idx="1376">
                  <c:v>0.35749999999999998</c:v>
                </c:pt>
                <c:pt idx="1377">
                  <c:v>0.3483</c:v>
                </c:pt>
                <c:pt idx="1378">
                  <c:v>0.38059999999999999</c:v>
                </c:pt>
                <c:pt idx="1379">
                  <c:v>0.4466</c:v>
                </c:pt>
                <c:pt idx="1380">
                  <c:v>0.43430000000000002</c:v>
                </c:pt>
                <c:pt idx="1381">
                  <c:v>0.41820000000000002</c:v>
                </c:pt>
                <c:pt idx="1382">
                  <c:v>0.18870000000000001</c:v>
                </c:pt>
                <c:pt idx="1383">
                  <c:v>0.25640000000000002</c:v>
                </c:pt>
                <c:pt idx="1384">
                  <c:v>0.33910000000000001</c:v>
                </c:pt>
                <c:pt idx="1385">
                  <c:v>0.29220000000000002</c:v>
                </c:pt>
                <c:pt idx="1386">
                  <c:v>0.25409999999999999</c:v>
                </c:pt>
                <c:pt idx="1387">
                  <c:v>0.30270000000000002</c:v>
                </c:pt>
                <c:pt idx="1388">
                  <c:v>0.53069999999999995</c:v>
                </c:pt>
                <c:pt idx="1389">
                  <c:v>0.38679999999999998</c:v>
                </c:pt>
                <c:pt idx="1390">
                  <c:v>0.38669999999999999</c:v>
                </c:pt>
                <c:pt idx="1391">
                  <c:v>0.45519999999999999</c:v>
                </c:pt>
                <c:pt idx="1392">
                  <c:v>0.25</c:v>
                </c:pt>
                <c:pt idx="1393">
                  <c:v>0.25230000000000002</c:v>
                </c:pt>
                <c:pt idx="1394">
                  <c:v>0.3236</c:v>
                </c:pt>
                <c:pt idx="1395">
                  <c:v>0.2351</c:v>
                </c:pt>
                <c:pt idx="1396">
                  <c:v>0.27200000000000002</c:v>
                </c:pt>
                <c:pt idx="1397">
                  <c:v>0.24929999999999999</c:v>
                </c:pt>
                <c:pt idx="1398">
                  <c:v>0.4</c:v>
                </c:pt>
                <c:pt idx="1399">
                  <c:v>0.3916</c:v>
                </c:pt>
                <c:pt idx="1400">
                  <c:v>0.58899999999999997</c:v>
                </c:pt>
                <c:pt idx="1401">
                  <c:v>0.2954</c:v>
                </c:pt>
                <c:pt idx="1402">
                  <c:v>0.5</c:v>
                </c:pt>
                <c:pt idx="1403">
                  <c:v>0.28179999999999999</c:v>
                </c:pt>
                <c:pt idx="1404">
                  <c:v>0.58979999999999999</c:v>
                </c:pt>
                <c:pt idx="1405">
                  <c:v>0.36259999999999998</c:v>
                </c:pt>
                <c:pt idx="1406">
                  <c:v>0.44619999999999999</c:v>
                </c:pt>
                <c:pt idx="1407">
                  <c:v>0.34589999999999999</c:v>
                </c:pt>
                <c:pt idx="1408">
                  <c:v>0.36309999999999998</c:v>
                </c:pt>
                <c:pt idx="1409">
                  <c:v>0.42759999999999998</c:v>
                </c:pt>
                <c:pt idx="1410">
                  <c:v>0.35360000000000003</c:v>
                </c:pt>
                <c:pt idx="1411">
                  <c:v>0.2399</c:v>
                </c:pt>
                <c:pt idx="1412">
                  <c:v>0.3034</c:v>
                </c:pt>
                <c:pt idx="1413">
                  <c:v>0.3861</c:v>
                </c:pt>
                <c:pt idx="1414">
                  <c:v>0.3725</c:v>
                </c:pt>
                <c:pt idx="1415">
                  <c:v>0.52529999999999999</c:v>
                </c:pt>
                <c:pt idx="1416">
                  <c:v>0.41420000000000001</c:v>
                </c:pt>
                <c:pt idx="1417">
                  <c:v>0.29770000000000002</c:v>
                </c:pt>
                <c:pt idx="1418">
                  <c:v>0.39240000000000003</c:v>
                </c:pt>
                <c:pt idx="1419">
                  <c:v>0.38600000000000001</c:v>
                </c:pt>
                <c:pt idx="1420">
                  <c:v>0.3286</c:v>
                </c:pt>
                <c:pt idx="1421">
                  <c:v>0.32840000000000003</c:v>
                </c:pt>
                <c:pt idx="1422">
                  <c:v>0.40150000000000002</c:v>
                </c:pt>
                <c:pt idx="1423">
                  <c:v>0.35849999999999999</c:v>
                </c:pt>
                <c:pt idx="1424">
                  <c:v>0.43609999999999999</c:v>
                </c:pt>
                <c:pt idx="1425">
                  <c:v>0.30509999999999998</c:v>
                </c:pt>
                <c:pt idx="1426">
                  <c:v>0.3024</c:v>
                </c:pt>
                <c:pt idx="1427">
                  <c:v>0.2311</c:v>
                </c:pt>
                <c:pt idx="1428">
                  <c:v>0.24890000000000001</c:v>
                </c:pt>
                <c:pt idx="1429">
                  <c:v>0.32640000000000002</c:v>
                </c:pt>
                <c:pt idx="1430">
                  <c:v>0.27189999999999998</c:v>
                </c:pt>
                <c:pt idx="1431">
                  <c:v>0.40110000000000001</c:v>
                </c:pt>
                <c:pt idx="1432">
                  <c:v>0.3463</c:v>
                </c:pt>
                <c:pt idx="1433">
                  <c:v>0.50490000000000002</c:v>
                </c:pt>
                <c:pt idx="1434">
                  <c:v>0.33200000000000002</c:v>
                </c:pt>
                <c:pt idx="1435">
                  <c:v>0.25490000000000002</c:v>
                </c:pt>
                <c:pt idx="1436">
                  <c:v>0.30530000000000002</c:v>
                </c:pt>
                <c:pt idx="1437">
                  <c:v>0.21940000000000001</c:v>
                </c:pt>
                <c:pt idx="1438">
                  <c:v>0.33889999999999998</c:v>
                </c:pt>
                <c:pt idx="1439">
                  <c:v>0.27429999999999999</c:v>
                </c:pt>
                <c:pt idx="1440">
                  <c:v>0.1177</c:v>
                </c:pt>
                <c:pt idx="1441">
                  <c:v>0.25869999999999999</c:v>
                </c:pt>
                <c:pt idx="1442">
                  <c:v>0.1915</c:v>
                </c:pt>
                <c:pt idx="1443">
                  <c:v>0.21909999999999999</c:v>
                </c:pt>
                <c:pt idx="1444">
                  <c:v>0.2767</c:v>
                </c:pt>
                <c:pt idx="1445">
                  <c:v>0.43390000000000001</c:v>
                </c:pt>
                <c:pt idx="1446">
                  <c:v>0.30259999999999998</c:v>
                </c:pt>
                <c:pt idx="1447">
                  <c:v>0.41</c:v>
                </c:pt>
                <c:pt idx="1448">
                  <c:v>0.37290000000000001</c:v>
                </c:pt>
                <c:pt idx="1449">
                  <c:v>0.26690000000000003</c:v>
                </c:pt>
                <c:pt idx="1450">
                  <c:v>0.40260000000000001</c:v>
                </c:pt>
                <c:pt idx="1451">
                  <c:v>0.22800000000000001</c:v>
                </c:pt>
                <c:pt idx="1452">
                  <c:v>0.13869999999999999</c:v>
                </c:pt>
                <c:pt idx="1453">
                  <c:v>0.32079999999999997</c:v>
                </c:pt>
                <c:pt idx="1454">
                  <c:v>0.4143</c:v>
                </c:pt>
                <c:pt idx="1455">
                  <c:v>0.51659999999999995</c:v>
                </c:pt>
                <c:pt idx="1456">
                  <c:v>0.47489999999999999</c:v>
                </c:pt>
                <c:pt idx="1457">
                  <c:v>0.48139999999999999</c:v>
                </c:pt>
                <c:pt idx="1458">
                  <c:v>0.3342</c:v>
                </c:pt>
                <c:pt idx="1459">
                  <c:v>0.37319999999999998</c:v>
                </c:pt>
                <c:pt idx="1460">
                  <c:v>0.34520000000000001</c:v>
                </c:pt>
                <c:pt idx="1461">
                  <c:v>0.35880000000000001</c:v>
                </c:pt>
                <c:pt idx="1462">
                  <c:v>0.35170000000000001</c:v>
                </c:pt>
                <c:pt idx="1463">
                  <c:v>0.25369999999999998</c:v>
                </c:pt>
                <c:pt idx="1464">
                  <c:v>0.23250000000000001</c:v>
                </c:pt>
                <c:pt idx="1465">
                  <c:v>0.17280000000000001</c:v>
                </c:pt>
                <c:pt idx="1466">
                  <c:v>0.218</c:v>
                </c:pt>
                <c:pt idx="1467">
                  <c:v>0.27139999999999997</c:v>
                </c:pt>
                <c:pt idx="1468">
                  <c:v>0.3594</c:v>
                </c:pt>
                <c:pt idx="1469">
                  <c:v>0.13880000000000001</c:v>
                </c:pt>
                <c:pt idx="1470">
                  <c:v>0.24909999999999999</c:v>
                </c:pt>
                <c:pt idx="1471">
                  <c:v>0.2074</c:v>
                </c:pt>
                <c:pt idx="1472">
                  <c:v>0.34989999999999999</c:v>
                </c:pt>
                <c:pt idx="1473">
                  <c:v>0.16969999999999999</c:v>
                </c:pt>
                <c:pt idx="1474">
                  <c:v>0.52590000000000003</c:v>
                </c:pt>
                <c:pt idx="1475">
                  <c:v>0.38590000000000002</c:v>
                </c:pt>
                <c:pt idx="1476">
                  <c:v>0.3463</c:v>
                </c:pt>
                <c:pt idx="1477">
                  <c:v>0.2208</c:v>
                </c:pt>
                <c:pt idx="1478">
                  <c:v>0.41460000000000002</c:v>
                </c:pt>
                <c:pt idx="1479">
                  <c:v>0.2324</c:v>
                </c:pt>
                <c:pt idx="1480">
                  <c:v>0.35049999999999998</c:v>
                </c:pt>
                <c:pt idx="1481">
                  <c:v>0.41749999999999998</c:v>
                </c:pt>
                <c:pt idx="1482">
                  <c:v>0.33169999999999999</c:v>
                </c:pt>
                <c:pt idx="1483">
                  <c:v>0.37869999999999998</c:v>
                </c:pt>
                <c:pt idx="1484">
                  <c:v>0.36699999999999999</c:v>
                </c:pt>
                <c:pt idx="1485">
                  <c:v>0.2465</c:v>
                </c:pt>
                <c:pt idx="1486">
                  <c:v>0.23130000000000001</c:v>
                </c:pt>
                <c:pt idx="1487">
                  <c:v>0.39560000000000001</c:v>
                </c:pt>
                <c:pt idx="1488">
                  <c:v>0.47989999999999999</c:v>
                </c:pt>
                <c:pt idx="1489">
                  <c:v>0.6774</c:v>
                </c:pt>
                <c:pt idx="1490">
                  <c:v>0.45219999999999999</c:v>
                </c:pt>
                <c:pt idx="1491">
                  <c:v>0.2742</c:v>
                </c:pt>
                <c:pt idx="1492">
                  <c:v>0.45850000000000002</c:v>
                </c:pt>
                <c:pt idx="1493">
                  <c:v>0.44719999999999999</c:v>
                </c:pt>
                <c:pt idx="1494">
                  <c:v>0.29049999999999998</c:v>
                </c:pt>
                <c:pt idx="1495">
                  <c:v>0.3054</c:v>
                </c:pt>
                <c:pt idx="1496">
                  <c:v>0.29199999999999998</c:v>
                </c:pt>
                <c:pt idx="1497">
                  <c:v>0.28489999999999999</c:v>
                </c:pt>
                <c:pt idx="1498">
                  <c:v>0.51239999999999997</c:v>
                </c:pt>
                <c:pt idx="1499">
                  <c:v>0.18210000000000001</c:v>
                </c:pt>
                <c:pt idx="1500">
                  <c:v>0.38069999999999998</c:v>
                </c:pt>
                <c:pt idx="1501">
                  <c:v>0.2379</c:v>
                </c:pt>
                <c:pt idx="1502">
                  <c:v>0.28349999999999997</c:v>
                </c:pt>
                <c:pt idx="1503">
                  <c:v>0.34029999999999999</c:v>
                </c:pt>
                <c:pt idx="1504">
                  <c:v>0.2288</c:v>
                </c:pt>
                <c:pt idx="1505">
                  <c:v>0.45369999999999999</c:v>
                </c:pt>
                <c:pt idx="1506">
                  <c:v>0.39539999999999997</c:v>
                </c:pt>
                <c:pt idx="1507">
                  <c:v>0.38419999999999999</c:v>
                </c:pt>
                <c:pt idx="1508">
                  <c:v>0.34760000000000002</c:v>
                </c:pt>
                <c:pt idx="1509">
                  <c:v>0.2455</c:v>
                </c:pt>
                <c:pt idx="1510">
                  <c:v>0.21340000000000001</c:v>
                </c:pt>
                <c:pt idx="1511">
                  <c:v>0</c:v>
                </c:pt>
                <c:pt idx="1512">
                  <c:v>0.51380000000000003</c:v>
                </c:pt>
                <c:pt idx="1513">
                  <c:v>0.41639999999999999</c:v>
                </c:pt>
                <c:pt idx="1514">
                  <c:v>0.31569999999999998</c:v>
                </c:pt>
                <c:pt idx="1515">
                  <c:v>0.20230000000000001</c:v>
                </c:pt>
                <c:pt idx="1516">
                  <c:v>0.35389999999999999</c:v>
                </c:pt>
                <c:pt idx="1517">
                  <c:v>0.42530000000000001</c:v>
                </c:pt>
                <c:pt idx="1518">
                  <c:v>0.28649999999999998</c:v>
                </c:pt>
                <c:pt idx="1519">
                  <c:v>0.3715</c:v>
                </c:pt>
                <c:pt idx="1520">
                  <c:v>0.2374</c:v>
                </c:pt>
                <c:pt idx="1521">
                  <c:v>0.12039999999999999</c:v>
                </c:pt>
                <c:pt idx="1522">
                  <c:v>0.39419999999999999</c:v>
                </c:pt>
                <c:pt idx="1523">
                  <c:v>0.48709999999999998</c:v>
                </c:pt>
                <c:pt idx="1524">
                  <c:v>0.24479999999999999</c:v>
                </c:pt>
                <c:pt idx="1525">
                  <c:v>0.22059999999999999</c:v>
                </c:pt>
                <c:pt idx="1526">
                  <c:v>0.28989999999999999</c:v>
                </c:pt>
                <c:pt idx="1527">
                  <c:v>0.439</c:v>
                </c:pt>
                <c:pt idx="1528">
                  <c:v>0.44219999999999998</c:v>
                </c:pt>
                <c:pt idx="1529">
                  <c:v>0.28270000000000001</c:v>
                </c:pt>
                <c:pt idx="1530">
                  <c:v>0.20810000000000001</c:v>
                </c:pt>
                <c:pt idx="1531">
                  <c:v>0.16089999999999999</c:v>
                </c:pt>
                <c:pt idx="1532">
                  <c:v>0.42009999999999997</c:v>
                </c:pt>
                <c:pt idx="1533">
                  <c:v>0.33939999999999998</c:v>
                </c:pt>
                <c:pt idx="1534">
                  <c:v>0.3624</c:v>
                </c:pt>
                <c:pt idx="1535">
                  <c:v>0.17879999999999999</c:v>
                </c:pt>
                <c:pt idx="1536">
                  <c:v>0.44729999999999998</c:v>
                </c:pt>
                <c:pt idx="1537">
                  <c:v>0.44950000000000001</c:v>
                </c:pt>
                <c:pt idx="1538">
                  <c:v>0.35110000000000002</c:v>
                </c:pt>
                <c:pt idx="1539">
                  <c:v>0.36</c:v>
                </c:pt>
                <c:pt idx="1540">
                  <c:v>0.33069999999999999</c:v>
                </c:pt>
                <c:pt idx="1541">
                  <c:v>0.27589999999999998</c:v>
                </c:pt>
                <c:pt idx="1542">
                  <c:v>0.1837</c:v>
                </c:pt>
                <c:pt idx="1543">
                  <c:v>0.66</c:v>
                </c:pt>
                <c:pt idx="1544">
                  <c:v>0.1905</c:v>
                </c:pt>
                <c:pt idx="1545">
                  <c:v>0.44</c:v>
                </c:pt>
                <c:pt idx="1546">
                  <c:v>0.36059999999999998</c:v>
                </c:pt>
                <c:pt idx="1547">
                  <c:v>0.46260000000000001</c:v>
                </c:pt>
                <c:pt idx="1548">
                  <c:v>0.22589999999999999</c:v>
                </c:pt>
                <c:pt idx="1549">
                  <c:v>0.44590000000000002</c:v>
                </c:pt>
                <c:pt idx="1550">
                  <c:v>0.29459999999999997</c:v>
                </c:pt>
                <c:pt idx="1551">
                  <c:v>0.22</c:v>
                </c:pt>
                <c:pt idx="1552">
                  <c:v>0.39629999999999999</c:v>
                </c:pt>
                <c:pt idx="1553">
                  <c:v>0.26939999999999997</c:v>
                </c:pt>
                <c:pt idx="1554">
                  <c:v>0.40720000000000001</c:v>
                </c:pt>
                <c:pt idx="1555">
                  <c:v>0.35</c:v>
                </c:pt>
                <c:pt idx="1556">
                  <c:v>0.52559999999999996</c:v>
                </c:pt>
                <c:pt idx="1557">
                  <c:v>0.2964</c:v>
                </c:pt>
                <c:pt idx="1558">
                  <c:v>0.56200000000000006</c:v>
                </c:pt>
                <c:pt idx="1559">
                  <c:v>0.38440000000000002</c:v>
                </c:pt>
                <c:pt idx="1560">
                  <c:v>0.32690000000000002</c:v>
                </c:pt>
                <c:pt idx="1561">
                  <c:v>0.3634</c:v>
                </c:pt>
                <c:pt idx="1562">
                  <c:v>0.13070000000000001</c:v>
                </c:pt>
                <c:pt idx="1563">
                  <c:v>0.27339999999999998</c:v>
                </c:pt>
                <c:pt idx="1564">
                  <c:v>0.45579999999999998</c:v>
                </c:pt>
                <c:pt idx="1565">
                  <c:v>0.22919999999999999</c:v>
                </c:pt>
                <c:pt idx="1566">
                  <c:v>0.36870000000000003</c:v>
                </c:pt>
                <c:pt idx="1567">
                  <c:v>0.39689999999999998</c:v>
                </c:pt>
                <c:pt idx="1568">
                  <c:v>0.15260000000000001</c:v>
                </c:pt>
                <c:pt idx="1569">
                  <c:v>0.4516</c:v>
                </c:pt>
                <c:pt idx="1570">
                  <c:v>0.42409999999999998</c:v>
                </c:pt>
                <c:pt idx="1571">
                  <c:v>0.23200000000000001</c:v>
                </c:pt>
                <c:pt idx="1572">
                  <c:v>0.34739999999999999</c:v>
                </c:pt>
                <c:pt idx="1573">
                  <c:v>0.34710000000000002</c:v>
                </c:pt>
                <c:pt idx="1574">
                  <c:v>0.1973</c:v>
                </c:pt>
                <c:pt idx="1575">
                  <c:v>0.12379999999999999</c:v>
                </c:pt>
                <c:pt idx="1576">
                  <c:v>0.26889999999999997</c:v>
                </c:pt>
                <c:pt idx="1577">
                  <c:v>0.28860000000000002</c:v>
                </c:pt>
                <c:pt idx="1578">
                  <c:v>0.20660000000000001</c:v>
                </c:pt>
                <c:pt idx="1579">
                  <c:v>0.19439999999999999</c:v>
                </c:pt>
                <c:pt idx="1580">
                  <c:v>0.3261</c:v>
                </c:pt>
                <c:pt idx="1581">
                  <c:v>0.20530000000000001</c:v>
                </c:pt>
                <c:pt idx="1582">
                  <c:v>0.35749999999999998</c:v>
                </c:pt>
                <c:pt idx="1583">
                  <c:v>0.35549999999999998</c:v>
                </c:pt>
                <c:pt idx="1584">
                  <c:v>0.37540000000000001</c:v>
                </c:pt>
                <c:pt idx="1585">
                  <c:v>0.39360000000000001</c:v>
                </c:pt>
                <c:pt idx="1586">
                  <c:v>0.2243</c:v>
                </c:pt>
                <c:pt idx="1587">
                  <c:v>0.2379</c:v>
                </c:pt>
                <c:pt idx="1588">
                  <c:v>0.33329999999999999</c:v>
                </c:pt>
                <c:pt idx="1589">
                  <c:v>0.30759999999999998</c:v>
                </c:pt>
                <c:pt idx="1590">
                  <c:v>0.31</c:v>
                </c:pt>
                <c:pt idx="1591">
                  <c:v>0.31929999999999997</c:v>
                </c:pt>
                <c:pt idx="1592">
                  <c:v>0.317</c:v>
                </c:pt>
                <c:pt idx="1593">
                  <c:v>0.29420000000000002</c:v>
                </c:pt>
                <c:pt idx="1594">
                  <c:v>0.62770000000000004</c:v>
                </c:pt>
                <c:pt idx="1595">
                  <c:v>0.35849999999999999</c:v>
                </c:pt>
                <c:pt idx="1596">
                  <c:v>0.39290000000000003</c:v>
                </c:pt>
                <c:pt idx="1597">
                  <c:v>0.30559999999999998</c:v>
                </c:pt>
                <c:pt idx="1598">
                  <c:v>0.22500000000000001</c:v>
                </c:pt>
                <c:pt idx="1599">
                  <c:v>0.15570000000000001</c:v>
                </c:pt>
                <c:pt idx="1600">
                  <c:v>0.29899999999999999</c:v>
                </c:pt>
                <c:pt idx="1601">
                  <c:v>0.21840000000000001</c:v>
                </c:pt>
                <c:pt idx="1602">
                  <c:v>0.58309999999999995</c:v>
                </c:pt>
                <c:pt idx="1603">
                  <c:v>0.27460000000000001</c:v>
                </c:pt>
                <c:pt idx="1604">
                  <c:v>0.29930000000000001</c:v>
                </c:pt>
                <c:pt idx="1605">
                  <c:v>0.18090000000000001</c:v>
                </c:pt>
                <c:pt idx="1606">
                  <c:v>0.22109999999999999</c:v>
                </c:pt>
                <c:pt idx="1607">
                  <c:v>0.29049999999999998</c:v>
                </c:pt>
                <c:pt idx="1608">
                  <c:v>0.45779999999999998</c:v>
                </c:pt>
                <c:pt idx="1609">
                  <c:v>0.30570000000000003</c:v>
                </c:pt>
                <c:pt idx="1610">
                  <c:v>0.24110000000000001</c:v>
                </c:pt>
                <c:pt idx="1611">
                  <c:v>0.45400000000000001</c:v>
                </c:pt>
                <c:pt idx="1612">
                  <c:v>0.25900000000000001</c:v>
                </c:pt>
                <c:pt idx="1613">
                  <c:v>0.29899999999999999</c:v>
                </c:pt>
                <c:pt idx="1614">
                  <c:v>0.39150000000000001</c:v>
                </c:pt>
                <c:pt idx="1615">
                  <c:v>0.25569999999999998</c:v>
                </c:pt>
                <c:pt idx="1616">
                  <c:v>0.29780000000000001</c:v>
                </c:pt>
                <c:pt idx="1617">
                  <c:v>0.26319999999999999</c:v>
                </c:pt>
                <c:pt idx="1618">
                  <c:v>0.2732</c:v>
                </c:pt>
                <c:pt idx="1619">
                  <c:v>0.2477</c:v>
                </c:pt>
                <c:pt idx="1620">
                  <c:v>0.47370000000000001</c:v>
                </c:pt>
                <c:pt idx="1621">
                  <c:v>0.4743</c:v>
                </c:pt>
                <c:pt idx="1622">
                  <c:v>0.35410000000000003</c:v>
                </c:pt>
                <c:pt idx="1623">
                  <c:v>0.18010000000000001</c:v>
                </c:pt>
                <c:pt idx="1624">
                  <c:v>0.3488</c:v>
                </c:pt>
                <c:pt idx="1625">
                  <c:v>0.31850000000000001</c:v>
                </c:pt>
                <c:pt idx="1626">
                  <c:v>0.29249999999999998</c:v>
                </c:pt>
                <c:pt idx="1627">
                  <c:v>0.20449999999999999</c:v>
                </c:pt>
                <c:pt idx="1628">
                  <c:v>0.16919999999999999</c:v>
                </c:pt>
                <c:pt idx="1629">
                  <c:v>0.2495</c:v>
                </c:pt>
                <c:pt idx="1630">
                  <c:v>8.3799999999999999E-2</c:v>
                </c:pt>
                <c:pt idx="1631">
                  <c:v>0.25769999999999998</c:v>
                </c:pt>
                <c:pt idx="1632">
                  <c:v>0.3866</c:v>
                </c:pt>
                <c:pt idx="1633">
                  <c:v>0.29420000000000002</c:v>
                </c:pt>
                <c:pt idx="1634">
                  <c:v>0.12870000000000001</c:v>
                </c:pt>
                <c:pt idx="1635">
                  <c:v>0.27300000000000002</c:v>
                </c:pt>
                <c:pt idx="1636">
                  <c:v>0.33910000000000001</c:v>
                </c:pt>
                <c:pt idx="1637">
                  <c:v>0.3216</c:v>
                </c:pt>
                <c:pt idx="1638">
                  <c:v>0.3342</c:v>
                </c:pt>
                <c:pt idx="1639">
                  <c:v>0.3574</c:v>
                </c:pt>
                <c:pt idx="1640">
                  <c:v>0.1202</c:v>
                </c:pt>
                <c:pt idx="1641">
                  <c:v>0.3276</c:v>
                </c:pt>
                <c:pt idx="1642">
                  <c:v>0.32440000000000002</c:v>
                </c:pt>
                <c:pt idx="1643">
                  <c:v>0.36359999999999998</c:v>
                </c:pt>
                <c:pt idx="1644">
                  <c:v>0.40060000000000001</c:v>
                </c:pt>
                <c:pt idx="1645">
                  <c:v>0.3327</c:v>
                </c:pt>
                <c:pt idx="1646">
                  <c:v>0.252</c:v>
                </c:pt>
                <c:pt idx="1647">
                  <c:v>0.3634</c:v>
                </c:pt>
                <c:pt idx="1648">
                  <c:v>0.32069999999999999</c:v>
                </c:pt>
                <c:pt idx="1649">
                  <c:v>0.50749999999999995</c:v>
                </c:pt>
                <c:pt idx="1650">
                  <c:v>0.32400000000000001</c:v>
                </c:pt>
                <c:pt idx="1651">
                  <c:v>0.20369999999999999</c:v>
                </c:pt>
                <c:pt idx="1652">
                  <c:v>0.46989999999999998</c:v>
                </c:pt>
                <c:pt idx="1653">
                  <c:v>0.79549999999999998</c:v>
                </c:pt>
                <c:pt idx="1654">
                  <c:v>0.13189999999999999</c:v>
                </c:pt>
                <c:pt idx="1655">
                  <c:v>0.47260000000000002</c:v>
                </c:pt>
                <c:pt idx="1656">
                  <c:v>0.27400000000000002</c:v>
                </c:pt>
                <c:pt idx="1657">
                  <c:v>0.43</c:v>
                </c:pt>
                <c:pt idx="1658">
                  <c:v>0.1273</c:v>
                </c:pt>
                <c:pt idx="1659">
                  <c:v>0.2676</c:v>
                </c:pt>
                <c:pt idx="1660">
                  <c:v>0.28549999999999998</c:v>
                </c:pt>
                <c:pt idx="1661">
                  <c:v>0.15559999999999999</c:v>
                </c:pt>
                <c:pt idx="1662">
                  <c:v>0.28489999999999999</c:v>
                </c:pt>
                <c:pt idx="1663">
                  <c:v>0.3488</c:v>
                </c:pt>
                <c:pt idx="1664">
                  <c:v>0.44190000000000002</c:v>
                </c:pt>
                <c:pt idx="1665">
                  <c:v>0.54220000000000002</c:v>
                </c:pt>
                <c:pt idx="1666">
                  <c:v>0.11650000000000001</c:v>
                </c:pt>
                <c:pt idx="1667">
                  <c:v>0.25979999999999998</c:v>
                </c:pt>
                <c:pt idx="1668">
                  <c:v>0.36209999999999998</c:v>
                </c:pt>
                <c:pt idx="1669">
                  <c:v>0.38250000000000001</c:v>
                </c:pt>
                <c:pt idx="1670">
                  <c:v>0.30840000000000001</c:v>
                </c:pt>
                <c:pt idx="1671">
                  <c:v>3.8300000000000001E-2</c:v>
                </c:pt>
                <c:pt idx="1672">
                  <c:v>0.18049999999999999</c:v>
                </c:pt>
                <c:pt idx="1673">
                  <c:v>0.16689999999999999</c:v>
                </c:pt>
                <c:pt idx="1674">
                  <c:v>0.34689999999999999</c:v>
                </c:pt>
                <c:pt idx="1675">
                  <c:v>0.28239999999999998</c:v>
                </c:pt>
                <c:pt idx="1676">
                  <c:v>0.22070000000000001</c:v>
                </c:pt>
                <c:pt idx="1677">
                  <c:v>0.25159999999999999</c:v>
                </c:pt>
                <c:pt idx="1678">
                  <c:v>0.23710000000000001</c:v>
                </c:pt>
                <c:pt idx="1679">
                  <c:v>0.25840000000000002</c:v>
                </c:pt>
                <c:pt idx="1680">
                  <c:v>0.32819999999999999</c:v>
                </c:pt>
                <c:pt idx="1681">
                  <c:v>0.28549999999999998</c:v>
                </c:pt>
                <c:pt idx="1682">
                  <c:v>0.2535</c:v>
                </c:pt>
                <c:pt idx="1683">
                  <c:v>0.25840000000000002</c:v>
                </c:pt>
                <c:pt idx="1684">
                  <c:v>0.31409999999999999</c:v>
                </c:pt>
                <c:pt idx="1685">
                  <c:v>0.18390000000000001</c:v>
                </c:pt>
                <c:pt idx="1686">
                  <c:v>0.4456</c:v>
                </c:pt>
                <c:pt idx="1687">
                  <c:v>0.21840000000000001</c:v>
                </c:pt>
                <c:pt idx="1688">
                  <c:v>0.25969999999999999</c:v>
                </c:pt>
                <c:pt idx="1689">
                  <c:v>0.2137</c:v>
                </c:pt>
                <c:pt idx="1690">
                  <c:v>0.28570000000000001</c:v>
                </c:pt>
                <c:pt idx="1691">
                  <c:v>0.3785</c:v>
                </c:pt>
                <c:pt idx="1692">
                  <c:v>0.3664</c:v>
                </c:pt>
                <c:pt idx="1693">
                  <c:v>0.22789999999999999</c:v>
                </c:pt>
                <c:pt idx="1694">
                  <c:v>0.25619999999999998</c:v>
                </c:pt>
                <c:pt idx="1695">
                  <c:v>0.3054</c:v>
                </c:pt>
                <c:pt idx="1696">
                  <c:v>0.318</c:v>
                </c:pt>
                <c:pt idx="1697">
                  <c:v>0.28029999999999999</c:v>
                </c:pt>
                <c:pt idx="1698">
                  <c:v>0.26769999999999999</c:v>
                </c:pt>
                <c:pt idx="1699">
                  <c:v>0.20519999999999999</c:v>
                </c:pt>
                <c:pt idx="1700">
                  <c:v>0.29959999999999998</c:v>
                </c:pt>
                <c:pt idx="1701">
                  <c:v>0.23719999999999999</c:v>
                </c:pt>
                <c:pt idx="1702">
                  <c:v>0.35249999999999998</c:v>
                </c:pt>
                <c:pt idx="1703">
                  <c:v>0.25840000000000002</c:v>
                </c:pt>
                <c:pt idx="1704">
                  <c:v>0.34970000000000001</c:v>
                </c:pt>
                <c:pt idx="1705">
                  <c:v>0.29730000000000001</c:v>
                </c:pt>
                <c:pt idx="1706">
                  <c:v>0.31390000000000001</c:v>
                </c:pt>
                <c:pt idx="1707">
                  <c:v>0.13450000000000001</c:v>
                </c:pt>
                <c:pt idx="1708">
                  <c:v>0.31830000000000003</c:v>
                </c:pt>
                <c:pt idx="1709">
                  <c:v>0.37340000000000001</c:v>
                </c:pt>
                <c:pt idx="1710">
                  <c:v>0.41570000000000001</c:v>
                </c:pt>
                <c:pt idx="1711">
                  <c:v>0.22559999999999999</c:v>
                </c:pt>
                <c:pt idx="1712">
                  <c:v>0.46439999999999998</c:v>
                </c:pt>
                <c:pt idx="1713">
                  <c:v>0.48570000000000002</c:v>
                </c:pt>
                <c:pt idx="1714">
                  <c:v>0.36080000000000001</c:v>
                </c:pt>
                <c:pt idx="1715">
                  <c:v>0.30049999999999999</c:v>
                </c:pt>
                <c:pt idx="1716">
                  <c:v>0.29809999999999998</c:v>
                </c:pt>
                <c:pt idx="1717">
                  <c:v>0.432</c:v>
                </c:pt>
                <c:pt idx="1718">
                  <c:v>0.31030000000000002</c:v>
                </c:pt>
                <c:pt idx="1719">
                  <c:v>0.27679999999999999</c:v>
                </c:pt>
                <c:pt idx="1720">
                  <c:v>0.2286</c:v>
                </c:pt>
                <c:pt idx="1721">
                  <c:v>0.26950000000000002</c:v>
                </c:pt>
                <c:pt idx="1722">
                  <c:v>0.33810000000000001</c:v>
                </c:pt>
                <c:pt idx="1723">
                  <c:v>0.23369999999999999</c:v>
                </c:pt>
                <c:pt idx="1724">
                  <c:v>0.2823</c:v>
                </c:pt>
                <c:pt idx="1725">
                  <c:v>0.38469999999999999</c:v>
                </c:pt>
                <c:pt idx="1726">
                  <c:v>0.4844</c:v>
                </c:pt>
                <c:pt idx="1727">
                  <c:v>0.27260000000000001</c:v>
                </c:pt>
                <c:pt idx="1728">
                  <c:v>0.17549999999999999</c:v>
                </c:pt>
                <c:pt idx="1729">
                  <c:v>0.2535</c:v>
                </c:pt>
                <c:pt idx="1730">
                  <c:v>0.27160000000000001</c:v>
                </c:pt>
                <c:pt idx="1731">
                  <c:v>0.3165</c:v>
                </c:pt>
                <c:pt idx="1732">
                  <c:v>0.28029999999999999</c:v>
                </c:pt>
                <c:pt idx="1733">
                  <c:v>0.2326</c:v>
                </c:pt>
                <c:pt idx="1734">
                  <c:v>0.1948</c:v>
                </c:pt>
                <c:pt idx="1735">
                  <c:v>0.26440000000000002</c:v>
                </c:pt>
                <c:pt idx="1736">
                  <c:v>0.30859999999999999</c:v>
                </c:pt>
                <c:pt idx="1737">
                  <c:v>0.3674</c:v>
                </c:pt>
                <c:pt idx="1738">
                  <c:v>0.40570000000000001</c:v>
                </c:pt>
                <c:pt idx="1739">
                  <c:v>0.18310000000000001</c:v>
                </c:pt>
                <c:pt idx="1740">
                  <c:v>0.28320000000000001</c:v>
                </c:pt>
                <c:pt idx="1741">
                  <c:v>0.125</c:v>
                </c:pt>
                <c:pt idx="1742">
                  <c:v>0.29480000000000001</c:v>
                </c:pt>
                <c:pt idx="1743">
                  <c:v>0.26340000000000002</c:v>
                </c:pt>
                <c:pt idx="1744">
                  <c:v>0.26329999999999998</c:v>
                </c:pt>
                <c:pt idx="1745">
                  <c:v>0.24279999999999999</c:v>
                </c:pt>
                <c:pt idx="1746">
                  <c:v>0.28220000000000001</c:v>
                </c:pt>
                <c:pt idx="1747">
                  <c:v>0.35399999999999998</c:v>
                </c:pt>
                <c:pt idx="1748">
                  <c:v>0.57750000000000001</c:v>
                </c:pt>
                <c:pt idx="1749">
                  <c:v>0.22650000000000001</c:v>
                </c:pt>
                <c:pt idx="1750">
                  <c:v>4.3400000000000001E-2</c:v>
                </c:pt>
                <c:pt idx="1751">
                  <c:v>0.19350000000000001</c:v>
                </c:pt>
                <c:pt idx="1752">
                  <c:v>0.44190000000000002</c:v>
                </c:pt>
                <c:pt idx="1753">
                  <c:v>0.42270000000000002</c:v>
                </c:pt>
                <c:pt idx="1754">
                  <c:v>0.40329999999999999</c:v>
                </c:pt>
                <c:pt idx="1755">
                  <c:v>0.42409999999999998</c:v>
                </c:pt>
                <c:pt idx="1756">
                  <c:v>0.28299999999999997</c:v>
                </c:pt>
                <c:pt idx="1757">
                  <c:v>0.27389999999999998</c:v>
                </c:pt>
                <c:pt idx="1758">
                  <c:v>0.28889999999999999</c:v>
                </c:pt>
                <c:pt idx="1759">
                  <c:v>0.40689999999999998</c:v>
                </c:pt>
                <c:pt idx="1760">
                  <c:v>0.1966</c:v>
                </c:pt>
                <c:pt idx="1761">
                  <c:v>0.32640000000000002</c:v>
                </c:pt>
                <c:pt idx="1762">
                  <c:v>0.38119999999999998</c:v>
                </c:pt>
                <c:pt idx="1763">
                  <c:v>0.26229999999999998</c:v>
                </c:pt>
                <c:pt idx="1764">
                  <c:v>0.27239999999999998</c:v>
                </c:pt>
                <c:pt idx="1765">
                  <c:v>0.2306</c:v>
                </c:pt>
                <c:pt idx="1766">
                  <c:v>0.23769999999999999</c:v>
                </c:pt>
                <c:pt idx="1767">
                  <c:v>9.1999999999999998E-2</c:v>
                </c:pt>
                <c:pt idx="1768">
                  <c:v>0.20150000000000001</c:v>
                </c:pt>
                <c:pt idx="1769">
                  <c:v>0.29220000000000002</c:v>
                </c:pt>
                <c:pt idx="1770">
                  <c:v>0.20100000000000001</c:v>
                </c:pt>
                <c:pt idx="1771">
                  <c:v>0.19409999999999999</c:v>
                </c:pt>
                <c:pt idx="1772">
                  <c:v>0.3085</c:v>
                </c:pt>
                <c:pt idx="1773">
                  <c:v>0.2273</c:v>
                </c:pt>
                <c:pt idx="1774">
                  <c:v>0.19589999999999999</c:v>
                </c:pt>
                <c:pt idx="1775">
                  <c:v>0.14149999999999999</c:v>
                </c:pt>
                <c:pt idx="1776">
                  <c:v>0.26090000000000002</c:v>
                </c:pt>
                <c:pt idx="1777">
                  <c:v>0.33160000000000001</c:v>
                </c:pt>
                <c:pt idx="1778">
                  <c:v>0.2949</c:v>
                </c:pt>
                <c:pt idx="1779">
                  <c:v>0.32129999999999997</c:v>
                </c:pt>
                <c:pt idx="1780">
                  <c:v>0.15770000000000001</c:v>
                </c:pt>
                <c:pt idx="1781">
                  <c:v>0.40410000000000001</c:v>
                </c:pt>
                <c:pt idx="1782">
                  <c:v>0.40139999999999998</c:v>
                </c:pt>
                <c:pt idx="1783">
                  <c:v>0.27050000000000002</c:v>
                </c:pt>
                <c:pt idx="1784">
                  <c:v>0.1925</c:v>
                </c:pt>
                <c:pt idx="1785">
                  <c:v>0.1537</c:v>
                </c:pt>
                <c:pt idx="1786">
                  <c:v>0.27710000000000001</c:v>
                </c:pt>
                <c:pt idx="1787">
                  <c:v>0.2087</c:v>
                </c:pt>
                <c:pt idx="1788">
                  <c:v>0.3604</c:v>
                </c:pt>
                <c:pt idx="1789">
                  <c:v>0.2253</c:v>
                </c:pt>
                <c:pt idx="1790">
                  <c:v>0.18640000000000001</c:v>
                </c:pt>
                <c:pt idx="1791">
                  <c:v>0.24129999999999999</c:v>
                </c:pt>
                <c:pt idx="1792">
                  <c:v>0.29310000000000003</c:v>
                </c:pt>
                <c:pt idx="1793">
                  <c:v>0.38159999999999999</c:v>
                </c:pt>
                <c:pt idx="1794">
                  <c:v>0.2747</c:v>
                </c:pt>
                <c:pt idx="1795">
                  <c:v>0.19600000000000001</c:v>
                </c:pt>
                <c:pt idx="1796">
                  <c:v>0.28139999999999998</c:v>
                </c:pt>
                <c:pt idx="1797">
                  <c:v>0.16600000000000001</c:v>
                </c:pt>
                <c:pt idx="1798">
                  <c:v>0.17050000000000001</c:v>
                </c:pt>
                <c:pt idx="1799">
                  <c:v>0.19819999999999999</c:v>
                </c:pt>
                <c:pt idx="1800">
                  <c:v>0.15</c:v>
                </c:pt>
                <c:pt idx="1801">
                  <c:v>0.3901</c:v>
                </c:pt>
                <c:pt idx="1802">
                  <c:v>0.18049999999999999</c:v>
                </c:pt>
                <c:pt idx="1803">
                  <c:v>0.34279999999999999</c:v>
                </c:pt>
                <c:pt idx="1804">
                  <c:v>0.20319999999999999</c:v>
                </c:pt>
                <c:pt idx="1805">
                  <c:v>0.37909999999999999</c:v>
                </c:pt>
                <c:pt idx="1806">
                  <c:v>0.158</c:v>
                </c:pt>
                <c:pt idx="1807">
                  <c:v>5.8299999999999998E-2</c:v>
                </c:pt>
                <c:pt idx="1808">
                  <c:v>0.20449999999999999</c:v>
                </c:pt>
                <c:pt idx="1809">
                  <c:v>0.21490000000000001</c:v>
                </c:pt>
                <c:pt idx="1810">
                  <c:v>0.16569999999999999</c:v>
                </c:pt>
                <c:pt idx="1811">
                  <c:v>0.68010000000000004</c:v>
                </c:pt>
                <c:pt idx="1812">
                  <c:v>0.315</c:v>
                </c:pt>
                <c:pt idx="1813">
                  <c:v>0.35289999999999999</c:v>
                </c:pt>
                <c:pt idx="1814">
                  <c:v>0.22439999999999999</c:v>
                </c:pt>
                <c:pt idx="1815">
                  <c:v>0.34250000000000003</c:v>
                </c:pt>
                <c:pt idx="1816">
                  <c:v>0.2261</c:v>
                </c:pt>
                <c:pt idx="1817">
                  <c:v>0.32350000000000001</c:v>
                </c:pt>
                <c:pt idx="1818">
                  <c:v>0.25369999999999998</c:v>
                </c:pt>
                <c:pt idx="1819">
                  <c:v>0.1578</c:v>
                </c:pt>
                <c:pt idx="1820">
                  <c:v>0.27700000000000002</c:v>
                </c:pt>
                <c:pt idx="1821">
                  <c:v>2.9499999999999998E-2</c:v>
                </c:pt>
                <c:pt idx="1822">
                  <c:v>0.25190000000000001</c:v>
                </c:pt>
                <c:pt idx="1823">
                  <c:v>0.26469999999999999</c:v>
                </c:pt>
                <c:pt idx="1824">
                  <c:v>0.2283</c:v>
                </c:pt>
                <c:pt idx="1825">
                  <c:v>5.6899999999999999E-2</c:v>
                </c:pt>
                <c:pt idx="1826">
                  <c:v>0.2447</c:v>
                </c:pt>
                <c:pt idx="1827">
                  <c:v>0.2228</c:v>
                </c:pt>
                <c:pt idx="1828">
                  <c:v>0.32740000000000002</c:v>
                </c:pt>
                <c:pt idx="1829">
                  <c:v>0.222</c:v>
                </c:pt>
                <c:pt idx="1830">
                  <c:v>0.30409999999999998</c:v>
                </c:pt>
                <c:pt idx="1831">
                  <c:v>0.30620000000000003</c:v>
                </c:pt>
                <c:pt idx="1832">
                  <c:v>0.3836</c:v>
                </c:pt>
                <c:pt idx="1833">
                  <c:v>0.249</c:v>
                </c:pt>
                <c:pt idx="1834">
                  <c:v>0.25590000000000002</c:v>
                </c:pt>
                <c:pt idx="1835">
                  <c:v>0.27710000000000001</c:v>
                </c:pt>
                <c:pt idx="1836">
                  <c:v>0.27910000000000001</c:v>
                </c:pt>
                <c:pt idx="1837">
                  <c:v>0.51719999999999999</c:v>
                </c:pt>
                <c:pt idx="1838">
                  <c:v>0.129</c:v>
                </c:pt>
                <c:pt idx="1839">
                  <c:v>0.1802</c:v>
                </c:pt>
                <c:pt idx="1840">
                  <c:v>0.20069999999999999</c:v>
                </c:pt>
                <c:pt idx="1841">
                  <c:v>0.12989999999999999</c:v>
                </c:pt>
                <c:pt idx="1842">
                  <c:v>0.14960000000000001</c:v>
                </c:pt>
                <c:pt idx="1843">
                  <c:v>0.24179999999999999</c:v>
                </c:pt>
                <c:pt idx="1844">
                  <c:v>0.56679999999999997</c:v>
                </c:pt>
                <c:pt idx="1845">
                  <c:v>0.23630000000000001</c:v>
                </c:pt>
                <c:pt idx="1846">
                  <c:v>0.16159999999999999</c:v>
                </c:pt>
                <c:pt idx="1847">
                  <c:v>0.17749999999999999</c:v>
                </c:pt>
                <c:pt idx="1848">
                  <c:v>0.1996</c:v>
                </c:pt>
                <c:pt idx="1849">
                  <c:v>0.246</c:v>
                </c:pt>
                <c:pt idx="1850">
                  <c:v>0.2445</c:v>
                </c:pt>
                <c:pt idx="1851">
                  <c:v>0.20519999999999999</c:v>
                </c:pt>
                <c:pt idx="1852">
                  <c:v>0.37480000000000002</c:v>
                </c:pt>
                <c:pt idx="1853">
                  <c:v>0.2409</c:v>
                </c:pt>
                <c:pt idx="1854">
                  <c:v>0.12609999999999999</c:v>
                </c:pt>
                <c:pt idx="1855">
                  <c:v>0.31519999999999998</c:v>
                </c:pt>
                <c:pt idx="1856">
                  <c:v>0.23799999999999999</c:v>
                </c:pt>
                <c:pt idx="1857">
                  <c:v>0.36259999999999998</c:v>
                </c:pt>
                <c:pt idx="1858">
                  <c:v>0.26300000000000001</c:v>
                </c:pt>
                <c:pt idx="1859">
                  <c:v>0.1231</c:v>
                </c:pt>
                <c:pt idx="1860">
                  <c:v>0.23400000000000001</c:v>
                </c:pt>
                <c:pt idx="1861">
                  <c:v>0.44690000000000002</c:v>
                </c:pt>
                <c:pt idx="1862">
                  <c:v>0.45629999999999998</c:v>
                </c:pt>
                <c:pt idx="1863">
                  <c:v>0.31169999999999998</c:v>
                </c:pt>
                <c:pt idx="1864">
                  <c:v>0.1996</c:v>
                </c:pt>
                <c:pt idx="1865">
                  <c:v>0.16669999999999999</c:v>
                </c:pt>
                <c:pt idx="1866">
                  <c:v>5.5100000000000003E-2</c:v>
                </c:pt>
                <c:pt idx="1867">
                  <c:v>0.2717</c:v>
                </c:pt>
                <c:pt idx="1868">
                  <c:v>0.39269999999999999</c:v>
                </c:pt>
                <c:pt idx="1869">
                  <c:v>0.19550000000000001</c:v>
                </c:pt>
                <c:pt idx="1870">
                  <c:v>0.27189999999999998</c:v>
                </c:pt>
                <c:pt idx="1871">
                  <c:v>0.1711</c:v>
                </c:pt>
                <c:pt idx="1872">
                  <c:v>0.22589999999999999</c:v>
                </c:pt>
                <c:pt idx="1873">
                  <c:v>0.2205</c:v>
                </c:pt>
                <c:pt idx="1874">
                  <c:v>0.15379999999999999</c:v>
                </c:pt>
                <c:pt idx="1875">
                  <c:v>0.32179999999999997</c:v>
                </c:pt>
                <c:pt idx="1876">
                  <c:v>0.24440000000000001</c:v>
                </c:pt>
                <c:pt idx="1877">
                  <c:v>0.18629999999999999</c:v>
                </c:pt>
                <c:pt idx="1878">
                  <c:v>0.29930000000000001</c:v>
                </c:pt>
                <c:pt idx="1879">
                  <c:v>5.3600000000000002E-2</c:v>
                </c:pt>
                <c:pt idx="1880">
                  <c:v>9.3899999999999997E-2</c:v>
                </c:pt>
                <c:pt idx="1881">
                  <c:v>3.0700000000000002E-2</c:v>
                </c:pt>
                <c:pt idx="1882">
                  <c:v>0.1236</c:v>
                </c:pt>
                <c:pt idx="1883">
                  <c:v>0.20710000000000001</c:v>
                </c:pt>
                <c:pt idx="1884">
                  <c:v>0.128</c:v>
                </c:pt>
                <c:pt idx="1885">
                  <c:v>0.26319999999999999</c:v>
                </c:pt>
                <c:pt idx="1886">
                  <c:v>0.26819999999999999</c:v>
                </c:pt>
                <c:pt idx="1887">
                  <c:v>0.18099999999999999</c:v>
                </c:pt>
                <c:pt idx="1888">
                  <c:v>9.69E-2</c:v>
                </c:pt>
                <c:pt idx="1889">
                  <c:v>0.17860000000000001</c:v>
                </c:pt>
                <c:pt idx="1890">
                  <c:v>0.13</c:v>
                </c:pt>
                <c:pt idx="1891">
                  <c:v>0.2823</c:v>
                </c:pt>
                <c:pt idx="1892">
                  <c:v>0.43969999999999998</c:v>
                </c:pt>
                <c:pt idx="1893">
                  <c:v>0.1351</c:v>
                </c:pt>
                <c:pt idx="1894">
                  <c:v>0.28149999999999997</c:v>
                </c:pt>
                <c:pt idx="1895">
                  <c:v>0.35489999999999999</c:v>
                </c:pt>
                <c:pt idx="1896">
                  <c:v>0.2263</c:v>
                </c:pt>
                <c:pt idx="1897">
                  <c:v>0.3392</c:v>
                </c:pt>
                <c:pt idx="1898">
                  <c:v>7.9899999999999999E-2</c:v>
                </c:pt>
                <c:pt idx="1899">
                  <c:v>0.25829999999999997</c:v>
                </c:pt>
                <c:pt idx="1900">
                  <c:v>0.2341</c:v>
                </c:pt>
                <c:pt idx="1901">
                  <c:v>0.34150000000000003</c:v>
                </c:pt>
                <c:pt idx="1902">
                  <c:v>0.21340000000000001</c:v>
                </c:pt>
                <c:pt idx="1903">
                  <c:v>0.14430000000000001</c:v>
                </c:pt>
                <c:pt idx="1904">
                  <c:v>0.3755</c:v>
                </c:pt>
                <c:pt idx="1905">
                  <c:v>0.20230000000000001</c:v>
                </c:pt>
                <c:pt idx="1906">
                  <c:v>0.33040000000000003</c:v>
                </c:pt>
                <c:pt idx="1907">
                  <c:v>0.24110000000000001</c:v>
                </c:pt>
                <c:pt idx="1908">
                  <c:v>0.2238</c:v>
                </c:pt>
                <c:pt idx="1909">
                  <c:v>7.0599999999999996E-2</c:v>
                </c:pt>
                <c:pt idx="1910">
                  <c:v>6.2300000000000001E-2</c:v>
                </c:pt>
                <c:pt idx="1911">
                  <c:v>0.29649999999999999</c:v>
                </c:pt>
                <c:pt idx="1912">
                  <c:v>0.23230000000000001</c:v>
                </c:pt>
                <c:pt idx="1913">
                  <c:v>0.15970000000000001</c:v>
                </c:pt>
                <c:pt idx="1914">
                  <c:v>0.19320000000000001</c:v>
                </c:pt>
                <c:pt idx="1915">
                  <c:v>0.13589999999999999</c:v>
                </c:pt>
                <c:pt idx="1916">
                  <c:v>0.15229999999999999</c:v>
                </c:pt>
                <c:pt idx="1917">
                  <c:v>0.27739999999999998</c:v>
                </c:pt>
                <c:pt idx="1918">
                  <c:v>0.14410000000000001</c:v>
                </c:pt>
                <c:pt idx="1919">
                  <c:v>0.1351</c:v>
                </c:pt>
                <c:pt idx="1920">
                  <c:v>0.14380000000000001</c:v>
                </c:pt>
                <c:pt idx="1921">
                  <c:v>0.24510000000000001</c:v>
                </c:pt>
                <c:pt idx="1922">
                  <c:v>0.13139999999999999</c:v>
                </c:pt>
                <c:pt idx="1923">
                  <c:v>0.1913</c:v>
                </c:pt>
                <c:pt idx="1924">
                  <c:v>0.23100000000000001</c:v>
                </c:pt>
                <c:pt idx="1925">
                  <c:v>0.246</c:v>
                </c:pt>
                <c:pt idx="1926">
                  <c:v>0.16850000000000001</c:v>
                </c:pt>
                <c:pt idx="1927">
                  <c:v>0.42070000000000002</c:v>
                </c:pt>
                <c:pt idx="1928">
                  <c:v>0.31330000000000002</c:v>
                </c:pt>
                <c:pt idx="1929">
                  <c:v>0.34689999999999999</c:v>
                </c:pt>
                <c:pt idx="1930">
                  <c:v>0.30270000000000002</c:v>
                </c:pt>
                <c:pt idx="1931">
                  <c:v>0.25950000000000001</c:v>
                </c:pt>
                <c:pt idx="1932">
                  <c:v>0.20200000000000001</c:v>
                </c:pt>
                <c:pt idx="1933">
                  <c:v>0.1857</c:v>
                </c:pt>
                <c:pt idx="1934">
                  <c:v>0.1479</c:v>
                </c:pt>
                <c:pt idx="1935">
                  <c:v>0.2387</c:v>
                </c:pt>
                <c:pt idx="1936">
                  <c:v>0.3821</c:v>
                </c:pt>
                <c:pt idx="1937">
                  <c:v>0.25790000000000002</c:v>
                </c:pt>
                <c:pt idx="1938">
                  <c:v>0.16819999999999999</c:v>
                </c:pt>
                <c:pt idx="1939">
                  <c:v>0.20699999999999999</c:v>
                </c:pt>
                <c:pt idx="1940">
                  <c:v>0.2024</c:v>
                </c:pt>
                <c:pt idx="1941">
                  <c:v>0.191</c:v>
                </c:pt>
                <c:pt idx="1942">
                  <c:v>0.31309999999999999</c:v>
                </c:pt>
                <c:pt idx="1943">
                  <c:v>0.21410000000000001</c:v>
                </c:pt>
                <c:pt idx="1944">
                  <c:v>9.7500000000000003E-2</c:v>
                </c:pt>
                <c:pt idx="1945">
                  <c:v>0.10199999999999999</c:v>
                </c:pt>
                <c:pt idx="1946">
                  <c:v>0.26829999999999998</c:v>
                </c:pt>
                <c:pt idx="1947">
                  <c:v>0.43059999999999998</c:v>
                </c:pt>
                <c:pt idx="1948">
                  <c:v>0.24229999999999999</c:v>
                </c:pt>
                <c:pt idx="1949">
                  <c:v>0.2</c:v>
                </c:pt>
                <c:pt idx="1950">
                  <c:v>0.1648</c:v>
                </c:pt>
                <c:pt idx="1951">
                  <c:v>0.30120000000000002</c:v>
                </c:pt>
                <c:pt idx="1952">
                  <c:v>0.2341</c:v>
                </c:pt>
                <c:pt idx="1953">
                  <c:v>0.38109999999999999</c:v>
                </c:pt>
                <c:pt idx="1954">
                  <c:v>0.16139999999999999</c:v>
                </c:pt>
                <c:pt idx="1955">
                  <c:v>0.2155</c:v>
                </c:pt>
                <c:pt idx="1956">
                  <c:v>0.24010000000000001</c:v>
                </c:pt>
                <c:pt idx="1957">
                  <c:v>0.19919999999999999</c:v>
                </c:pt>
                <c:pt idx="1958">
                  <c:v>0.30719999999999997</c:v>
                </c:pt>
                <c:pt idx="1959">
                  <c:v>0.24399999999999999</c:v>
                </c:pt>
                <c:pt idx="1960">
                  <c:v>8.3500000000000005E-2</c:v>
                </c:pt>
                <c:pt idx="1961">
                  <c:v>0.1875</c:v>
                </c:pt>
                <c:pt idx="1962">
                  <c:v>0.16889999999999999</c:v>
                </c:pt>
                <c:pt idx="1963">
                  <c:v>0.2838</c:v>
                </c:pt>
                <c:pt idx="1964">
                  <c:v>0.34660000000000002</c:v>
                </c:pt>
                <c:pt idx="1965">
                  <c:v>0.21740000000000001</c:v>
                </c:pt>
                <c:pt idx="1966">
                  <c:v>0.1943</c:v>
                </c:pt>
                <c:pt idx="1967">
                  <c:v>0.15190000000000001</c:v>
                </c:pt>
                <c:pt idx="1968">
                  <c:v>0.20760000000000001</c:v>
                </c:pt>
                <c:pt idx="1969">
                  <c:v>0.29549999999999998</c:v>
                </c:pt>
                <c:pt idx="1970">
                  <c:v>0.16789999999999999</c:v>
                </c:pt>
                <c:pt idx="1971">
                  <c:v>0.2248</c:v>
                </c:pt>
                <c:pt idx="1972">
                  <c:v>0.1431</c:v>
                </c:pt>
                <c:pt idx="1973">
                  <c:v>0.21579999999999999</c:v>
                </c:pt>
                <c:pt idx="1974">
                  <c:v>0.38279999999999997</c:v>
                </c:pt>
                <c:pt idx="1975">
                  <c:v>0.2324</c:v>
                </c:pt>
                <c:pt idx="1976">
                  <c:v>0.35820000000000002</c:v>
                </c:pt>
                <c:pt idx="1977">
                  <c:v>0.22750000000000001</c:v>
                </c:pt>
                <c:pt idx="1978">
                  <c:v>0.18390000000000001</c:v>
                </c:pt>
                <c:pt idx="1979">
                  <c:v>0.15490000000000001</c:v>
                </c:pt>
                <c:pt idx="1980">
                  <c:v>0.1293</c:v>
                </c:pt>
                <c:pt idx="1981">
                  <c:v>0.1079</c:v>
                </c:pt>
                <c:pt idx="1982">
                  <c:v>0.19850000000000001</c:v>
                </c:pt>
                <c:pt idx="1983">
                  <c:v>0.21490000000000001</c:v>
                </c:pt>
                <c:pt idx="1984">
                  <c:v>0.2374</c:v>
                </c:pt>
                <c:pt idx="1985">
                  <c:v>0.29220000000000002</c:v>
                </c:pt>
                <c:pt idx="1986">
                  <c:v>0.15310000000000001</c:v>
                </c:pt>
                <c:pt idx="1987">
                  <c:v>0.10050000000000001</c:v>
                </c:pt>
                <c:pt idx="1988">
                  <c:v>0.1148</c:v>
                </c:pt>
                <c:pt idx="1989">
                  <c:v>0.1739</c:v>
                </c:pt>
                <c:pt idx="1990">
                  <c:v>0.2026</c:v>
                </c:pt>
                <c:pt idx="1991">
                  <c:v>0.2011</c:v>
                </c:pt>
                <c:pt idx="1992">
                  <c:v>0.24329999999999999</c:v>
                </c:pt>
                <c:pt idx="1993">
                  <c:v>0.25140000000000001</c:v>
                </c:pt>
                <c:pt idx="1994">
                  <c:v>0.1462</c:v>
                </c:pt>
                <c:pt idx="1995">
                  <c:v>0.13250000000000001</c:v>
                </c:pt>
                <c:pt idx="1996">
                  <c:v>0.1464</c:v>
                </c:pt>
                <c:pt idx="1997">
                  <c:v>0.18959999999999999</c:v>
                </c:pt>
                <c:pt idx="1998">
                  <c:v>0.15310000000000001</c:v>
                </c:pt>
                <c:pt idx="1999">
                  <c:v>0.1754</c:v>
                </c:pt>
                <c:pt idx="2000">
                  <c:v>0.24060000000000001</c:v>
                </c:pt>
                <c:pt idx="2001">
                  <c:v>0.31219999999999998</c:v>
                </c:pt>
                <c:pt idx="2002">
                  <c:v>0.2233</c:v>
                </c:pt>
                <c:pt idx="2003">
                  <c:v>0.16800000000000001</c:v>
                </c:pt>
                <c:pt idx="2004">
                  <c:v>0.31290000000000001</c:v>
                </c:pt>
                <c:pt idx="2005">
                  <c:v>0.1157</c:v>
                </c:pt>
                <c:pt idx="2006">
                  <c:v>0.1827</c:v>
                </c:pt>
                <c:pt idx="2007">
                  <c:v>0.2109</c:v>
                </c:pt>
                <c:pt idx="2008">
                  <c:v>0.1042</c:v>
                </c:pt>
                <c:pt idx="2009">
                  <c:v>0.1817</c:v>
                </c:pt>
                <c:pt idx="2010">
                  <c:v>0.1711</c:v>
                </c:pt>
                <c:pt idx="2011">
                  <c:v>0.32679999999999998</c:v>
                </c:pt>
                <c:pt idx="2012">
                  <c:v>0.18890000000000001</c:v>
                </c:pt>
                <c:pt idx="2013">
                  <c:v>0.19350000000000001</c:v>
                </c:pt>
                <c:pt idx="2014">
                  <c:v>0.19220000000000001</c:v>
                </c:pt>
                <c:pt idx="2015">
                  <c:v>0.22170000000000001</c:v>
                </c:pt>
                <c:pt idx="2016">
                  <c:v>0.2424</c:v>
                </c:pt>
                <c:pt idx="2017">
                  <c:v>4.9299999999999997E-2</c:v>
                </c:pt>
                <c:pt idx="2018">
                  <c:v>0.1527</c:v>
                </c:pt>
                <c:pt idx="2019">
                  <c:v>0.32440000000000002</c:v>
                </c:pt>
                <c:pt idx="2020">
                  <c:v>0.1396</c:v>
                </c:pt>
                <c:pt idx="2021">
                  <c:v>7.4499999999999997E-2</c:v>
                </c:pt>
                <c:pt idx="2022">
                  <c:v>0.15140000000000001</c:v>
                </c:pt>
                <c:pt idx="2023">
                  <c:v>0.16159999999999999</c:v>
                </c:pt>
                <c:pt idx="2024">
                  <c:v>0.41820000000000002</c:v>
                </c:pt>
                <c:pt idx="2025">
                  <c:v>0.1512</c:v>
                </c:pt>
                <c:pt idx="2026">
                  <c:v>0.28420000000000001</c:v>
                </c:pt>
                <c:pt idx="2027">
                  <c:v>0.2427</c:v>
                </c:pt>
                <c:pt idx="2028">
                  <c:v>0.25679999999999997</c:v>
                </c:pt>
                <c:pt idx="2029">
                  <c:v>0.35499999999999998</c:v>
                </c:pt>
                <c:pt idx="2030">
                  <c:v>0.1729</c:v>
                </c:pt>
                <c:pt idx="2031">
                  <c:v>0.29070000000000001</c:v>
                </c:pt>
                <c:pt idx="2032">
                  <c:v>0.2024</c:v>
                </c:pt>
                <c:pt idx="2033">
                  <c:v>0.33069999999999999</c:v>
                </c:pt>
                <c:pt idx="2034">
                  <c:v>0.10050000000000001</c:v>
                </c:pt>
                <c:pt idx="2035">
                  <c:v>0.27960000000000002</c:v>
                </c:pt>
                <c:pt idx="2036">
                  <c:v>0.16250000000000001</c:v>
                </c:pt>
                <c:pt idx="2037">
                  <c:v>9.01E-2</c:v>
                </c:pt>
                <c:pt idx="2038">
                  <c:v>0.25090000000000001</c:v>
                </c:pt>
                <c:pt idx="2039">
                  <c:v>0.1908</c:v>
                </c:pt>
                <c:pt idx="2040">
                  <c:v>0.1716</c:v>
                </c:pt>
                <c:pt idx="2041">
                  <c:v>0.19500000000000001</c:v>
                </c:pt>
                <c:pt idx="2042">
                  <c:v>0.18940000000000001</c:v>
                </c:pt>
                <c:pt idx="2043">
                  <c:v>0.25819999999999999</c:v>
                </c:pt>
                <c:pt idx="2044">
                  <c:v>0.23649999999999999</c:v>
                </c:pt>
                <c:pt idx="2045">
                  <c:v>0.15579999999999999</c:v>
                </c:pt>
                <c:pt idx="2046">
                  <c:v>7.2900000000000006E-2</c:v>
                </c:pt>
                <c:pt idx="2047">
                  <c:v>0.32650000000000001</c:v>
                </c:pt>
                <c:pt idx="2048">
                  <c:v>0.20910000000000001</c:v>
                </c:pt>
                <c:pt idx="2049">
                  <c:v>0.1331</c:v>
                </c:pt>
                <c:pt idx="2050">
                  <c:v>9.5000000000000001E-2</c:v>
                </c:pt>
                <c:pt idx="2051">
                  <c:v>0.22559999999999999</c:v>
                </c:pt>
                <c:pt idx="2052">
                  <c:v>0.25319999999999998</c:v>
                </c:pt>
                <c:pt idx="2053">
                  <c:v>6.0900000000000003E-2</c:v>
                </c:pt>
                <c:pt idx="2054">
                  <c:v>0.19400000000000001</c:v>
                </c:pt>
                <c:pt idx="2055">
                  <c:v>0.13189999999999999</c:v>
                </c:pt>
                <c:pt idx="2056">
                  <c:v>0.1588</c:v>
                </c:pt>
                <c:pt idx="2057">
                  <c:v>0.26769999999999999</c:v>
                </c:pt>
                <c:pt idx="2058">
                  <c:v>0.1343</c:v>
                </c:pt>
                <c:pt idx="2059">
                  <c:v>0.17560000000000001</c:v>
                </c:pt>
                <c:pt idx="2060">
                  <c:v>0.14399999999999999</c:v>
                </c:pt>
                <c:pt idx="2061">
                  <c:v>0.1275</c:v>
                </c:pt>
                <c:pt idx="2062">
                  <c:v>0.1822</c:v>
                </c:pt>
                <c:pt idx="2063">
                  <c:v>0.15079999999999999</c:v>
                </c:pt>
                <c:pt idx="2064">
                  <c:v>0.1593</c:v>
                </c:pt>
                <c:pt idx="2065">
                  <c:v>0.1658</c:v>
                </c:pt>
                <c:pt idx="2066">
                  <c:v>0.24329999999999999</c:v>
                </c:pt>
                <c:pt idx="2067">
                  <c:v>0.25480000000000003</c:v>
                </c:pt>
                <c:pt idx="2068">
                  <c:v>0.1229</c:v>
                </c:pt>
                <c:pt idx="2069">
                  <c:v>0.33589999999999998</c:v>
                </c:pt>
                <c:pt idx="2070">
                  <c:v>9.9099999999999994E-2</c:v>
                </c:pt>
                <c:pt idx="2071">
                  <c:v>0.1308</c:v>
                </c:pt>
                <c:pt idx="2072">
                  <c:v>0.17710000000000001</c:v>
                </c:pt>
                <c:pt idx="2073">
                  <c:v>0.2369</c:v>
                </c:pt>
                <c:pt idx="2074">
                  <c:v>0.1706</c:v>
                </c:pt>
                <c:pt idx="2075">
                  <c:v>0.14979999999999999</c:v>
                </c:pt>
                <c:pt idx="2076">
                  <c:v>0.15840000000000001</c:v>
                </c:pt>
                <c:pt idx="2077">
                  <c:v>0.38929999999999998</c:v>
                </c:pt>
                <c:pt idx="2078">
                  <c:v>0.15290000000000001</c:v>
                </c:pt>
                <c:pt idx="2079">
                  <c:v>0.1242</c:v>
                </c:pt>
                <c:pt idx="2080">
                  <c:v>0.10199999999999999</c:v>
                </c:pt>
                <c:pt idx="2081">
                  <c:v>0.13969999999999999</c:v>
                </c:pt>
                <c:pt idx="2082">
                  <c:v>0.1235</c:v>
                </c:pt>
                <c:pt idx="2083">
                  <c:v>0.14319999999999999</c:v>
                </c:pt>
                <c:pt idx="2084">
                  <c:v>0.36330000000000001</c:v>
                </c:pt>
                <c:pt idx="2085">
                  <c:v>0.15670000000000001</c:v>
                </c:pt>
                <c:pt idx="2086">
                  <c:v>0.15989999999999999</c:v>
                </c:pt>
                <c:pt idx="2087">
                  <c:v>0.22559999999999999</c:v>
                </c:pt>
                <c:pt idx="2088">
                  <c:v>0.2278</c:v>
                </c:pt>
                <c:pt idx="2089">
                  <c:v>0.23799999999999999</c:v>
                </c:pt>
                <c:pt idx="2090">
                  <c:v>0.1447</c:v>
                </c:pt>
                <c:pt idx="2091">
                  <c:v>0.1449</c:v>
                </c:pt>
                <c:pt idx="2092">
                  <c:v>0.1706</c:v>
                </c:pt>
                <c:pt idx="2093">
                  <c:v>0.1797</c:v>
                </c:pt>
                <c:pt idx="2094">
                  <c:v>0.15429999999999999</c:v>
                </c:pt>
                <c:pt idx="2095">
                  <c:v>0.3826</c:v>
                </c:pt>
                <c:pt idx="2096">
                  <c:v>0.16089999999999999</c:v>
                </c:pt>
                <c:pt idx="2097">
                  <c:v>0.1026</c:v>
                </c:pt>
                <c:pt idx="2098">
                  <c:v>0.30499999999999999</c:v>
                </c:pt>
                <c:pt idx="2099">
                  <c:v>0.4718</c:v>
                </c:pt>
                <c:pt idx="2100">
                  <c:v>0.1658</c:v>
                </c:pt>
                <c:pt idx="2101">
                  <c:v>0.33729999999999999</c:v>
                </c:pt>
                <c:pt idx="2102">
                  <c:v>0.33560000000000001</c:v>
                </c:pt>
                <c:pt idx="2103">
                  <c:v>0.25109999999999999</c:v>
                </c:pt>
                <c:pt idx="2104">
                  <c:v>0.3296</c:v>
                </c:pt>
                <c:pt idx="2105">
                  <c:v>0.22459999999999999</c:v>
                </c:pt>
                <c:pt idx="2106">
                  <c:v>0.13969999999999999</c:v>
                </c:pt>
                <c:pt idx="2107">
                  <c:v>0.14829999999999999</c:v>
                </c:pt>
                <c:pt idx="2108">
                  <c:v>0.21990000000000001</c:v>
                </c:pt>
                <c:pt idx="2109">
                  <c:v>0.2162</c:v>
                </c:pt>
                <c:pt idx="2110">
                  <c:v>0.2147</c:v>
                </c:pt>
                <c:pt idx="2111">
                  <c:v>0.26989999999999997</c:v>
                </c:pt>
                <c:pt idx="2112">
                  <c:v>0.26450000000000001</c:v>
                </c:pt>
                <c:pt idx="2113">
                  <c:v>0.31059999999999999</c:v>
                </c:pt>
                <c:pt idx="2114">
                  <c:v>0.2959</c:v>
                </c:pt>
                <c:pt idx="2115">
                  <c:v>8.8499999999999995E-2</c:v>
                </c:pt>
                <c:pt idx="2116">
                  <c:v>0.22850000000000001</c:v>
                </c:pt>
                <c:pt idx="2117">
                  <c:v>0.2601</c:v>
                </c:pt>
                <c:pt idx="2118">
                  <c:v>0.1216</c:v>
                </c:pt>
                <c:pt idx="2119">
                  <c:v>0.21510000000000001</c:v>
                </c:pt>
                <c:pt idx="2120">
                  <c:v>0.25380000000000003</c:v>
                </c:pt>
                <c:pt idx="2121">
                  <c:v>0.316</c:v>
                </c:pt>
                <c:pt idx="2122">
                  <c:v>0.2843</c:v>
                </c:pt>
                <c:pt idx="2123">
                  <c:v>0.22409999999999999</c:v>
                </c:pt>
                <c:pt idx="2124">
                  <c:v>0.1716</c:v>
                </c:pt>
                <c:pt idx="2125">
                  <c:v>0.23139999999999999</c:v>
                </c:pt>
                <c:pt idx="2126">
                  <c:v>0.29320000000000002</c:v>
                </c:pt>
                <c:pt idx="2127">
                  <c:v>0.29249999999999998</c:v>
                </c:pt>
                <c:pt idx="2128">
                  <c:v>0.27050000000000002</c:v>
                </c:pt>
                <c:pt idx="2129">
                  <c:v>0.1963</c:v>
                </c:pt>
                <c:pt idx="2130">
                  <c:v>0.2077</c:v>
                </c:pt>
                <c:pt idx="2131">
                  <c:v>0.23499999999999999</c:v>
                </c:pt>
                <c:pt idx="2132">
                  <c:v>0.29370000000000002</c:v>
                </c:pt>
                <c:pt idx="2133">
                  <c:v>0.15409999999999999</c:v>
                </c:pt>
                <c:pt idx="2134">
                  <c:v>0.19689999999999999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111744"/>
        <c:axId val="31429376"/>
      </c:scatterChart>
      <c:valAx>
        <c:axId val="24111744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200" b="0" i="0" baseline="0" dirty="0" smtClean="0"/>
                  <a:t>% Voting </a:t>
                </a:r>
                <a:r>
                  <a:rPr lang="en-US" sz="1200" b="0" i="0" baseline="0" dirty="0"/>
                  <a:t>Age-Hispanic </a:t>
                </a:r>
                <a:endParaRPr lang="en-US" sz="1200" b="0" dirty="0"/>
              </a:p>
              <a:p>
                <a:pPr>
                  <a:defRPr sz="1000"/>
                </a:pPr>
                <a:r>
                  <a:rPr lang="en-US" sz="1200" b="0" i="0" baseline="0" dirty="0"/>
                  <a:t>%Voting</a:t>
                </a:r>
                <a:endParaRPr lang="en-US" sz="1200" b="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1429376"/>
        <c:crosses val="autoZero"/>
        <c:crossBetween val="midCat"/>
      </c:valAx>
      <c:valAx>
        <c:axId val="31429376"/>
        <c:scaling>
          <c:orientation val="minMax"/>
          <c:max val="1"/>
        </c:scaling>
        <c:delete val="0"/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baseline="0"/>
                  <a:t>Voting Age Population</a:t>
                </a:r>
                <a:br>
                  <a:rPr lang="en-US" sz="1200" b="0" i="0" baseline="0"/>
                </a:br>
                <a:r>
                  <a:rPr lang="en-US" sz="1200" b="0" i="0" baseline="0"/>
                  <a:t>% Voting</a:t>
                </a:r>
                <a:endParaRPr lang="en-US" sz="1200" b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41117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48071EF0-DF02-4B6D-8A79-6611D3B60CBC}" type="datetime1">
              <a:rPr lang="en-US"/>
              <a:pPr/>
              <a:t>11/29/2011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7A2D4882-17B0-4C26-8D77-F372DDE2312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07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5FD4E6BB-EAA2-4BAB-BE89-2C722702A425}" type="datetime1">
              <a:rPr lang="en-US"/>
              <a:pPr/>
              <a:t>11/29/2011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05133AF5-309A-4B44-9C80-FFE5C941D6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98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91DF44E-69AE-4086-9887-47BFEF52C4CC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91DF44E-69AE-4086-9887-47BFEF52C4CC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9CD18-11DC-47C7-8285-8E7FD55F1BC5}" type="datetime1">
              <a:rPr lang="en-US"/>
              <a:pPr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038FF-9F01-47A8-ACC9-BE21DBE17B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1C3B82-F97B-4E93-A9F1-20C709D4967D}" type="datetime1">
              <a:rPr lang="en-US"/>
              <a:pPr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0AE1C-4211-47F7-86C8-BB420E75A5D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7C67F0-063E-4DDD-9662-B3CEA118B524}" type="datetime1">
              <a:rPr lang="en-US"/>
              <a:pPr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0F20E-8196-4D12-8E86-374B33DB8FA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F4359-0571-4504-A9BD-C49858C1E20A}" type="datetime1">
              <a:rPr lang="en-US"/>
              <a:pPr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C655E-A03F-4872-9766-79997F35FEF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7E7E1-8DAC-402E-9839-F97A6A264D4E}" type="datetime1">
              <a:rPr lang="en-US"/>
              <a:pPr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CE98A-0713-4B4F-B455-F36D8EDF96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B35F7-8455-43D0-AC0F-A0AEB3496A93}" type="datetime1">
              <a:rPr lang="en-US"/>
              <a:pPr/>
              <a:t>11/29/2011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94E21-D2A2-4812-BCC2-2DDC9B1194E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4B7CE0-7F10-4C90-979F-3949B32C20C8}" type="datetime1">
              <a:rPr lang="en-US"/>
              <a:pPr/>
              <a:t>11/29/2011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F2694-9AAD-4DF8-A667-D09CFE90F5F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3DBC6D-286A-4CB1-B575-0EFDEB61FC04}" type="datetime1">
              <a:rPr lang="en-US"/>
              <a:pPr/>
              <a:t>11/29/2011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AF2D2-48A4-462C-AFB2-14CD63D127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C9D69-0EAD-4F44-B171-B6BB5D594F19}" type="datetime1">
              <a:rPr lang="en-US"/>
              <a:pPr/>
              <a:t>11/29/2011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69563-FDDE-42EC-A9B6-D8325570246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EA850D-DD38-413D-A036-59D8FA3B7C69}" type="datetime1">
              <a:rPr lang="en-US"/>
              <a:pPr/>
              <a:t>11/29/2011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714F6-30C1-432C-8A5D-D7636E9522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89F32E-6C8C-4784-A015-C6EBD5C0C414}" type="datetime1">
              <a:rPr lang="en-US"/>
              <a:pPr/>
              <a:t>11/29/2011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80D68-B753-4AAE-9548-AA02528551A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D843D898-90B3-412B-A2A3-299FE6C743E1}" type="datetime1">
              <a:rPr lang="en-US"/>
              <a:pPr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F572EE85-27DD-4DA8-968C-31D2F224537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92668"/>
            <a:ext cx="7239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Arizona Independent Redistricting Commission</a:t>
            </a:r>
          </a:p>
          <a:p>
            <a:endParaRPr lang="en-US" sz="3200" b="1" dirty="0" smtClean="0"/>
          </a:p>
          <a:p>
            <a:pPr algn="ctr"/>
            <a:r>
              <a:rPr lang="en-US" sz="3200" b="1" dirty="0" smtClean="0"/>
              <a:t>Racially Polarized Voting Analysis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11/29/2011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8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639762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/>
            </a:r>
            <a:br>
              <a:rPr lang="en-US" sz="3600" i="1" dirty="0" smtClean="0">
                <a:solidFill>
                  <a:srgbClr val="984807"/>
                </a:solidFill>
              </a:rPr>
            </a:br>
            <a:r>
              <a:rPr lang="en-US" sz="3600" i="1" dirty="0" smtClean="0">
                <a:solidFill>
                  <a:srgbClr val="984807"/>
                </a:solidFill>
              </a:rPr>
              <a:t/>
            </a:r>
            <a:br>
              <a:rPr lang="en-US" sz="3600" i="1" dirty="0" smtClean="0">
                <a:solidFill>
                  <a:srgbClr val="984807"/>
                </a:solidFill>
              </a:rPr>
            </a:br>
            <a:endParaRPr lang="en-US" sz="3600" i="1" dirty="0" smtClean="0">
              <a:solidFill>
                <a:srgbClr val="98480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67600" y="5791200"/>
            <a:ext cx="2133600" cy="517525"/>
          </a:xfrm>
        </p:spPr>
        <p:txBody>
          <a:bodyPr/>
          <a:lstStyle/>
          <a:p>
            <a:pPr algn="ctr"/>
            <a:fld id="{40569C26-AF3A-42F4-8B43-5922575A2878}" type="slidenum">
              <a:rPr lang="en-US" sz="4000">
                <a:solidFill>
                  <a:schemeClr val="bg1"/>
                </a:solidFill>
              </a:rPr>
              <a:pPr algn="ctr"/>
              <a:t>2</a:t>
            </a:fld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993724"/>
              </p:ext>
            </p:extLst>
          </p:nvPr>
        </p:nvGraphicFramePr>
        <p:xfrm>
          <a:off x="457200" y="457201"/>
          <a:ext cx="7772400" cy="5851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639762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/>
            </a:r>
            <a:br>
              <a:rPr lang="en-US" sz="3600" i="1" dirty="0" smtClean="0">
                <a:solidFill>
                  <a:srgbClr val="984807"/>
                </a:solidFill>
              </a:rPr>
            </a:br>
            <a:r>
              <a:rPr lang="en-US" sz="3600" i="1" dirty="0" smtClean="0">
                <a:solidFill>
                  <a:srgbClr val="984807"/>
                </a:solidFill>
              </a:rPr>
              <a:t/>
            </a:r>
            <a:br>
              <a:rPr lang="en-US" sz="3600" i="1" dirty="0" smtClean="0">
                <a:solidFill>
                  <a:srgbClr val="984807"/>
                </a:solidFill>
              </a:rPr>
            </a:br>
            <a:endParaRPr lang="en-US" sz="3600" i="1" dirty="0" smtClean="0">
              <a:solidFill>
                <a:srgbClr val="98480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67600" y="5791200"/>
            <a:ext cx="2133600" cy="517525"/>
          </a:xfrm>
        </p:spPr>
        <p:txBody>
          <a:bodyPr/>
          <a:lstStyle/>
          <a:p>
            <a:pPr algn="ctr"/>
            <a:fld id="{40569C26-AF3A-42F4-8B43-5922575A2878}" type="slidenum">
              <a:rPr lang="en-US" sz="4000">
                <a:solidFill>
                  <a:schemeClr val="bg1"/>
                </a:solidFill>
              </a:rPr>
              <a:pPr algn="ctr"/>
              <a:t>3</a:t>
            </a:fld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487506"/>
              </p:ext>
            </p:extLst>
          </p:nvPr>
        </p:nvGraphicFramePr>
        <p:xfrm>
          <a:off x="457200" y="457201"/>
          <a:ext cx="7772400" cy="5851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4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066800"/>
            <a:ext cx="679705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Sample precinct:</a:t>
            </a:r>
          </a:p>
          <a:p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40% of the electorate is Hispanic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60% of the electorate is non-Hispanic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Hispanic candidate “A” got 35% of the vote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What % of the Hispanic vote did candidate “A” receive?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3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5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347870"/>
              </p:ext>
            </p:extLst>
          </p:nvPr>
        </p:nvGraphicFramePr>
        <p:xfrm>
          <a:off x="259873" y="990600"/>
          <a:ext cx="7741127" cy="452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6924"/>
                <a:gridCol w="1065718"/>
                <a:gridCol w="778437"/>
                <a:gridCol w="753725"/>
                <a:gridCol w="827862"/>
                <a:gridCol w="827862"/>
                <a:gridCol w="778437"/>
                <a:gridCol w="741369"/>
                <a:gridCol w="790793"/>
              </a:tblGrid>
              <a:tr h="80688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Hispanic Support for Candidate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Non-Hispanic Support for Candidate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Hispanic Votes for Candidate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Hispanic Votes for Candidate 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Non-Hispanic Votes for Candidate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Non-Hispanic Votes for Candidate 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Total Votes for Candidate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Total Votes for Candidate 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% for Candidate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3,800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3,300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2,700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3,600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3,120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2,880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3,520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6,480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2,940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3,060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3,540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6,460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2,700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3,300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2,460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3,540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3,460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6,540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2,800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2,280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3,720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3,480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6,520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2,600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3,900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1,600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1,860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4,140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3,460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6,540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1,800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1,680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4,320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3,480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6,520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1,800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1,260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4,740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3,460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6,540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1,600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1,080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4,920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3,480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6,520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2,600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5,100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2,800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5,340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3,460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6,540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5,520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3,480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6,520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5,700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5,940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3,460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6,540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3,600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3,600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8549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3,800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3,800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  <a:tr h="19476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75" marR="9275" marT="927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3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6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pic>
        <p:nvPicPr>
          <p:cNvPr id="6" name="Picture 5" descr="cvap_current_AZ_hrep201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8542" y="228600"/>
            <a:ext cx="5622858" cy="56228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7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33" y="1164633"/>
            <a:ext cx="7202467" cy="432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392668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US House of Representatives 2010: District 7</a:t>
            </a:r>
          </a:p>
        </p:txBody>
      </p:sp>
    </p:spTree>
    <p:extLst>
      <p:ext uri="{BB962C8B-B14F-4D97-AF65-F5344CB8AC3E}">
        <p14:creationId xmlns:p14="http://schemas.microsoft.com/office/powerpoint/2010/main" val="4803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8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92668"/>
            <a:ext cx="7239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Racially Polarized Voting Analysis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2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Existing Congressional Districts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Draft Congressional Districts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2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Existing Legislative Districts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Draft Legislative Districts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0506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15900</TotalTime>
  <Words>391</Words>
  <Application>Microsoft Office PowerPoint</Application>
  <PresentationFormat>On-screen Show (4:3)</PresentationFormat>
  <Paragraphs>233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  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willie</dc:creator>
  <cp:lastModifiedBy>Ken</cp:lastModifiedBy>
  <cp:revision>942</cp:revision>
  <cp:lastPrinted>2011-11-29T16:03:48Z</cp:lastPrinted>
  <dcterms:created xsi:type="dcterms:W3CDTF">2011-08-12T14:15:53Z</dcterms:created>
  <dcterms:modified xsi:type="dcterms:W3CDTF">2011-11-29T18:17:46Z</dcterms:modified>
</cp:coreProperties>
</file>